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Garamond"/>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idfB30sq95z77mE3f5itioGZMS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Garamond-bold.fntdata"/><Relationship Id="rId23" Type="http://schemas.openxmlformats.org/officeDocument/2006/relationships/font" Target="fonts/Garamon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aramond-boldItalic.fntdata"/><Relationship Id="rId25" Type="http://schemas.openxmlformats.org/officeDocument/2006/relationships/font" Target="fonts/Garamond-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Participants</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730-4184-9528-52714DE614E3}"/>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730-4184-9528-52714DE614E3}"/>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730-4184-9528-52714DE614E3}"/>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730-4184-9528-52714DE614E3}"/>
              </c:ext>
            </c:extLst>
          </c:dPt>
          <c:dPt>
            <c:idx val="4"/>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730-4184-9528-52714DE614E3}"/>
              </c:ext>
            </c:extLst>
          </c:dPt>
          <c:dPt>
            <c:idx val="5"/>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C730-4184-9528-52714DE614E3}"/>
              </c:ext>
            </c:extLst>
          </c:dPt>
          <c:dPt>
            <c:idx val="6"/>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C730-4184-9528-52714DE614E3}"/>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C730-4184-9528-52714DE614E3}"/>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C730-4184-9528-52714DE614E3}"/>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C730-4184-9528-52714DE614E3}"/>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C730-4184-9528-52714DE614E3}"/>
                </c:ext>
              </c:extLst>
            </c:dLbl>
            <c:dLbl>
              <c:idx val="4"/>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C730-4184-9528-52714DE614E3}"/>
                </c:ext>
              </c:extLst>
            </c:dLbl>
            <c:dLbl>
              <c:idx val="5"/>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C730-4184-9528-52714DE614E3}"/>
                </c:ext>
              </c:extLst>
            </c:dLbl>
            <c:dLbl>
              <c:idx val="6"/>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2">
                          <a:lumMod val="80000"/>
                          <a:lumOff val="2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C730-4184-9528-52714DE614E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1930s</c:v>
                </c:pt>
                <c:pt idx="1">
                  <c:v>1940s</c:v>
                </c:pt>
                <c:pt idx="2">
                  <c:v>1950s</c:v>
                </c:pt>
                <c:pt idx="3">
                  <c:v>1960s</c:v>
                </c:pt>
                <c:pt idx="4">
                  <c:v>1970s</c:v>
                </c:pt>
                <c:pt idx="5">
                  <c:v>1980s</c:v>
                </c:pt>
                <c:pt idx="6">
                  <c:v>1990s</c:v>
                </c:pt>
              </c:strCache>
            </c:strRef>
          </c:cat>
          <c:val>
            <c:numRef>
              <c:f>Sheet1!$B$2:$B$8</c:f>
              <c:numCache>
                <c:formatCode>General</c:formatCode>
                <c:ptCount val="7"/>
                <c:pt idx="0">
                  <c:v>1</c:v>
                </c:pt>
                <c:pt idx="1">
                  <c:v>5</c:v>
                </c:pt>
                <c:pt idx="2">
                  <c:v>3</c:v>
                </c:pt>
                <c:pt idx="3">
                  <c:v>5</c:v>
                </c:pt>
                <c:pt idx="4">
                  <c:v>5</c:v>
                </c:pt>
                <c:pt idx="5">
                  <c:v>4</c:v>
                </c:pt>
                <c:pt idx="6">
                  <c:v>5</c:v>
                </c:pt>
              </c:numCache>
            </c:numRef>
          </c:val>
          <c:extLst>
            <c:ext xmlns:c16="http://schemas.microsoft.com/office/drawing/2014/chart" uri="{C3380CC4-5D6E-409C-BE32-E72D297353CC}">
              <c16:uniqueId val="{0000000E-C730-4184-9528-52714DE614E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F64-44BE-8180-2DB055E24CAA}"/>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F64-44BE-8180-2DB055E24CAA}"/>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F64-44BE-8180-2DB055E24CAA}"/>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F64-44BE-8180-2DB055E24CAA}"/>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F64-44BE-8180-2DB055E24CAA}"/>
              </c:ext>
            </c:extLst>
          </c:dPt>
          <c:dPt>
            <c:idx val="5"/>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F64-44BE-8180-2DB055E24CAA}"/>
              </c:ext>
            </c:extLst>
          </c:dPt>
          <c:dPt>
            <c:idx val="6"/>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EF64-44BE-8180-2DB055E24CAA}"/>
              </c:ext>
            </c:extLst>
          </c:dPt>
          <c:dPt>
            <c:idx val="7"/>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EF64-44BE-8180-2DB055E24CAA}"/>
              </c:ext>
            </c:extLst>
          </c:dPt>
          <c:dPt>
            <c:idx val="8"/>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EF64-44BE-8180-2DB055E24CAA}"/>
              </c:ext>
            </c:extLst>
          </c:dPt>
          <c:dPt>
            <c:idx val="9"/>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EF64-44BE-8180-2DB055E24CAA}"/>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EF64-44BE-8180-2DB055E24CAA}"/>
                </c:ext>
              </c:extLst>
            </c:dLbl>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EF64-44BE-8180-2DB055E24CAA}"/>
                </c:ext>
              </c:extLst>
            </c:dLbl>
            <c:dLbl>
              <c:idx val="2"/>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EF64-44BE-8180-2DB055E24CAA}"/>
                </c:ext>
              </c:extLst>
            </c:dLbl>
            <c:dLbl>
              <c:idx val="3"/>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EF64-44BE-8180-2DB055E24CAA}"/>
                </c:ext>
              </c:extLst>
            </c:dLbl>
            <c:dLbl>
              <c:idx val="4"/>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EF64-44BE-8180-2DB055E24CAA}"/>
                </c:ext>
              </c:extLst>
            </c:dLbl>
            <c:dLbl>
              <c:idx val="5"/>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EF64-44BE-8180-2DB055E24CAA}"/>
                </c:ext>
              </c:extLst>
            </c:dLbl>
            <c:dLbl>
              <c:idx val="6"/>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1">
                          <a:lumMod val="80000"/>
                          <a:lumOff val="2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EF64-44BE-8180-2DB055E24CAA}"/>
                </c:ext>
              </c:extLst>
            </c:dLbl>
            <c:dLbl>
              <c:idx val="7"/>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3">
                          <a:lumMod val="80000"/>
                          <a:lumOff val="2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EF64-44BE-8180-2DB055E24CAA}"/>
                </c:ext>
              </c:extLst>
            </c:dLbl>
            <c:dLbl>
              <c:idx val="8"/>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5">
                          <a:lumMod val="80000"/>
                          <a:lumOff val="2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1-EF64-44BE-8180-2DB055E24CAA}"/>
                </c:ext>
              </c:extLst>
            </c:dLbl>
            <c:dLbl>
              <c:idx val="9"/>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1">
                          <a:lumMod val="8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3-EF64-44BE-8180-2DB055E24CAA}"/>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1890s</c:v>
                </c:pt>
                <c:pt idx="1">
                  <c:v>1900s</c:v>
                </c:pt>
                <c:pt idx="2">
                  <c:v>1910s</c:v>
                </c:pt>
                <c:pt idx="3">
                  <c:v>1920s</c:v>
                </c:pt>
                <c:pt idx="4">
                  <c:v>1930s</c:v>
                </c:pt>
                <c:pt idx="5">
                  <c:v>1940s</c:v>
                </c:pt>
                <c:pt idx="6">
                  <c:v>1950s</c:v>
                </c:pt>
                <c:pt idx="7">
                  <c:v>1960s</c:v>
                </c:pt>
                <c:pt idx="8">
                  <c:v>1970s</c:v>
                </c:pt>
                <c:pt idx="9">
                  <c:v>1980s</c:v>
                </c:pt>
              </c:strCache>
            </c:strRef>
          </c:cat>
          <c:val>
            <c:numRef>
              <c:f>Sheet1!$B$2:$B$11</c:f>
              <c:numCache>
                <c:formatCode>General</c:formatCode>
                <c:ptCount val="10"/>
                <c:pt idx="0">
                  <c:v>5</c:v>
                </c:pt>
                <c:pt idx="1">
                  <c:v>8</c:v>
                </c:pt>
                <c:pt idx="2">
                  <c:v>6</c:v>
                </c:pt>
                <c:pt idx="3">
                  <c:v>6</c:v>
                </c:pt>
                <c:pt idx="4">
                  <c:v>4</c:v>
                </c:pt>
                <c:pt idx="5">
                  <c:v>8</c:v>
                </c:pt>
                <c:pt idx="6">
                  <c:v>6</c:v>
                </c:pt>
                <c:pt idx="7">
                  <c:v>2</c:v>
                </c:pt>
                <c:pt idx="8">
                  <c:v>3</c:v>
                </c:pt>
                <c:pt idx="9">
                  <c:v>2</c:v>
                </c:pt>
              </c:numCache>
            </c:numRef>
          </c:val>
          <c:extLst>
            <c:ext xmlns:c16="http://schemas.microsoft.com/office/drawing/2014/chart" uri="{C3380CC4-5D6E-409C-BE32-E72D297353CC}">
              <c16:uniqueId val="{00000014-EF64-44BE-8180-2DB055E24CAA}"/>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0"/>
          <p:cNvSpPr txBox="1"/>
          <p:nvPr>
            <p:ph type="ctrTitle"/>
          </p:nvPr>
        </p:nvSpPr>
        <p:spPr>
          <a:xfrm>
            <a:off x="571501" y="822960"/>
            <a:ext cx="6057899" cy="501516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Batang"/>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0"/>
          <p:cNvSpPr txBox="1"/>
          <p:nvPr>
            <p:ph idx="1" type="subTitle"/>
          </p:nvPr>
        </p:nvSpPr>
        <p:spPr>
          <a:xfrm>
            <a:off x="8109113" y="3003642"/>
            <a:ext cx="3522199" cy="2900274"/>
          </a:xfrm>
          <a:prstGeom prst="rect">
            <a:avLst/>
          </a:prstGeom>
          <a:noFill/>
          <a:ln>
            <a:noFill/>
          </a:ln>
        </p:spPr>
        <p:txBody>
          <a:bodyPr anchorCtr="0" anchor="b" bIns="45700" lIns="91425" spcFirstLastPara="1" rIns="91425" wrap="square" tIns="45700">
            <a:normAutofit/>
          </a:bodyPr>
          <a:lstStyle>
            <a:lvl1pPr lvl="0" algn="l">
              <a:lnSpc>
                <a:spcPct val="130000"/>
              </a:lnSpc>
              <a:spcBef>
                <a:spcPts val="1000"/>
              </a:spcBef>
              <a:spcAft>
                <a:spcPts val="0"/>
              </a:spcAft>
              <a:buClr>
                <a:schemeClr val="dk1"/>
              </a:buClr>
              <a:buSzPts val="1120"/>
              <a:buNone/>
              <a:defRPr sz="1400" cap="none"/>
            </a:lvl1pPr>
            <a:lvl2pPr lvl="1" algn="ctr">
              <a:lnSpc>
                <a:spcPct val="120000"/>
              </a:lnSpc>
              <a:spcBef>
                <a:spcPts val="500"/>
              </a:spcBef>
              <a:spcAft>
                <a:spcPts val="0"/>
              </a:spcAft>
              <a:buClr>
                <a:schemeClr val="dk1"/>
              </a:buClr>
              <a:buSzPts val="1600"/>
              <a:buNone/>
              <a:defRPr sz="2000"/>
            </a:lvl2pPr>
            <a:lvl3pPr lvl="2" algn="ctr">
              <a:lnSpc>
                <a:spcPct val="120000"/>
              </a:lnSpc>
              <a:spcBef>
                <a:spcPts val="500"/>
              </a:spcBef>
              <a:spcAft>
                <a:spcPts val="0"/>
              </a:spcAft>
              <a:buClr>
                <a:schemeClr val="dk1"/>
              </a:buClr>
              <a:buSzPts val="1440"/>
              <a:buNone/>
              <a:defRPr sz="1800"/>
            </a:lvl3pPr>
            <a:lvl4pPr lvl="3" algn="ctr">
              <a:lnSpc>
                <a:spcPct val="120000"/>
              </a:lnSpc>
              <a:spcBef>
                <a:spcPts val="500"/>
              </a:spcBef>
              <a:spcAft>
                <a:spcPts val="0"/>
              </a:spcAft>
              <a:buClr>
                <a:schemeClr val="dk1"/>
              </a:buClr>
              <a:buSzPts val="1280"/>
              <a:buNone/>
              <a:defRPr sz="1600"/>
            </a:lvl4pPr>
            <a:lvl5pPr lvl="4" algn="ctr">
              <a:lnSpc>
                <a:spcPct val="120000"/>
              </a:lnSpc>
              <a:spcBef>
                <a:spcPts val="500"/>
              </a:spcBef>
              <a:spcAft>
                <a:spcPts val="0"/>
              </a:spcAft>
              <a:buClr>
                <a:schemeClr val="dk1"/>
              </a:buClr>
              <a:buSzPts val="128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0"/>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0"/>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24" name="Google Shape;24;p20"/>
          <p:cNvCxnSpPr/>
          <p:nvPr/>
        </p:nvCxnSpPr>
        <p:spPr>
          <a:xfrm rot="10800000">
            <a:off x="571501" y="571500"/>
            <a:ext cx="11059811" cy="0"/>
          </a:xfrm>
          <a:prstGeom prst="straightConnector1">
            <a:avLst/>
          </a:prstGeom>
          <a:noFill/>
          <a:ln cap="flat" cmpd="sng" w="9525">
            <a:solidFill>
              <a:schemeClr val="dk1"/>
            </a:solidFill>
            <a:prstDash val="solid"/>
            <a:miter lim="800000"/>
            <a:headEnd len="sm" w="sm" type="none"/>
            <a:tailEnd len="sm" w="sm" type="none"/>
          </a:ln>
        </p:spPr>
      </p:cxnSp>
      <p:cxnSp>
        <p:nvCxnSpPr>
          <p:cNvPr id="25" name="Google Shape;25;p20"/>
          <p:cNvCxnSpPr/>
          <p:nvPr/>
        </p:nvCxnSpPr>
        <p:spPr>
          <a:xfrm>
            <a:off x="7742482" y="571500"/>
            <a:ext cx="0" cy="5715000"/>
          </a:xfrm>
          <a:prstGeom prst="straightConnector1">
            <a:avLst/>
          </a:prstGeom>
          <a:noFill/>
          <a:ln cap="flat" cmpd="sng" w="9525">
            <a:solidFill>
              <a:schemeClr val="dk1"/>
            </a:solidFill>
            <a:prstDash val="solid"/>
            <a:miter lim="800000"/>
            <a:headEnd len="sm" w="sm" type="none"/>
            <a:tailEnd len="sm" w="sm" type="none"/>
          </a:ln>
        </p:spPr>
      </p:cxnSp>
      <p:cxnSp>
        <p:nvCxnSpPr>
          <p:cNvPr id="26" name="Google Shape;26;p20"/>
          <p:cNvCxnSpPr/>
          <p:nvPr/>
        </p:nvCxnSpPr>
        <p:spPr>
          <a:xfrm rot="10800000">
            <a:off x="577485" y="6283518"/>
            <a:ext cx="11059811"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7" name="Shape 87"/>
        <p:cNvGrpSpPr/>
        <p:nvPr/>
      </p:nvGrpSpPr>
      <p:grpSpPr>
        <a:xfrm>
          <a:off x="0" y="0"/>
          <a:ext cx="0" cy="0"/>
          <a:chOff x="0" y="0"/>
          <a:chExt cx="0" cy="0"/>
        </a:xfrm>
      </p:grpSpPr>
      <p:sp>
        <p:nvSpPr>
          <p:cNvPr id="88" name="Google Shape;88;p29"/>
          <p:cNvSpPr txBox="1"/>
          <p:nvPr>
            <p:ph type="title"/>
          </p:nvPr>
        </p:nvSpPr>
        <p:spPr>
          <a:xfrm>
            <a:off x="571499" y="802204"/>
            <a:ext cx="3478787" cy="14080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Batang"/>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9"/>
          <p:cNvSpPr/>
          <p:nvPr>
            <p:ph idx="2" type="pic"/>
          </p:nvPr>
        </p:nvSpPr>
        <p:spPr>
          <a:xfrm>
            <a:off x="4723467" y="847384"/>
            <a:ext cx="6907844" cy="5216813"/>
          </a:xfrm>
          <a:prstGeom prst="rect">
            <a:avLst/>
          </a:prstGeom>
          <a:noFill/>
          <a:ln>
            <a:noFill/>
          </a:ln>
        </p:spPr>
      </p:sp>
      <p:sp>
        <p:nvSpPr>
          <p:cNvPr id="90" name="Google Shape;90;p29"/>
          <p:cNvSpPr txBox="1"/>
          <p:nvPr>
            <p:ph idx="1" type="body"/>
          </p:nvPr>
        </p:nvSpPr>
        <p:spPr>
          <a:xfrm>
            <a:off x="571498" y="2574906"/>
            <a:ext cx="3478787" cy="3435710"/>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280"/>
              <a:buNone/>
              <a:defRPr sz="1600"/>
            </a:lvl1pPr>
            <a:lvl2pPr indent="-228600" lvl="1" marL="914400" algn="l">
              <a:lnSpc>
                <a:spcPct val="120000"/>
              </a:lnSpc>
              <a:spcBef>
                <a:spcPts val="500"/>
              </a:spcBef>
              <a:spcAft>
                <a:spcPts val="0"/>
              </a:spcAft>
              <a:buClr>
                <a:schemeClr val="dk1"/>
              </a:buClr>
              <a:buSzPts val="1120"/>
              <a:buNone/>
              <a:defRPr sz="1400"/>
            </a:lvl2pPr>
            <a:lvl3pPr indent="-228600" lvl="2" marL="1371600" algn="l">
              <a:lnSpc>
                <a:spcPct val="120000"/>
              </a:lnSpc>
              <a:spcBef>
                <a:spcPts val="500"/>
              </a:spcBef>
              <a:spcAft>
                <a:spcPts val="0"/>
              </a:spcAft>
              <a:buClr>
                <a:schemeClr val="dk1"/>
              </a:buClr>
              <a:buSzPts val="960"/>
              <a:buNone/>
              <a:defRPr sz="1200"/>
            </a:lvl3pPr>
            <a:lvl4pPr indent="-228600" lvl="3" marL="1828800" algn="l">
              <a:lnSpc>
                <a:spcPct val="120000"/>
              </a:lnSpc>
              <a:spcBef>
                <a:spcPts val="500"/>
              </a:spcBef>
              <a:spcAft>
                <a:spcPts val="0"/>
              </a:spcAft>
              <a:buClr>
                <a:schemeClr val="dk1"/>
              </a:buClr>
              <a:buSzPts val="800"/>
              <a:buNone/>
              <a:defRPr sz="1000"/>
            </a:lvl4pPr>
            <a:lvl5pPr indent="-228600" lvl="4" marL="2286000" algn="l">
              <a:lnSpc>
                <a:spcPct val="120000"/>
              </a:lnSpc>
              <a:spcBef>
                <a:spcPts val="500"/>
              </a:spcBef>
              <a:spcAft>
                <a:spcPts val="0"/>
              </a:spcAft>
              <a:buClr>
                <a:schemeClr val="dk1"/>
              </a:buClr>
              <a:buSzPts val="8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29"/>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9"/>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9"/>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94" name="Google Shape;94;p29"/>
          <p:cNvCxnSpPr/>
          <p:nvPr/>
        </p:nvCxnSpPr>
        <p:spPr>
          <a:xfrm rot="10800000">
            <a:off x="571500" y="571500"/>
            <a:ext cx="11059811" cy="0"/>
          </a:xfrm>
          <a:prstGeom prst="straightConnector1">
            <a:avLst/>
          </a:prstGeom>
          <a:noFill/>
          <a:ln cap="flat" cmpd="sng" w="9525">
            <a:solidFill>
              <a:schemeClr val="dk1"/>
            </a:solidFill>
            <a:prstDash val="solid"/>
            <a:miter lim="800000"/>
            <a:headEnd len="sm" w="sm" type="none"/>
            <a:tailEnd len="sm" w="sm" type="none"/>
          </a:ln>
        </p:spPr>
      </p:cxnSp>
      <p:cxnSp>
        <p:nvCxnSpPr>
          <p:cNvPr id="95" name="Google Shape;95;p29"/>
          <p:cNvCxnSpPr/>
          <p:nvPr/>
        </p:nvCxnSpPr>
        <p:spPr>
          <a:xfrm rot="10800000">
            <a:off x="4419601" y="571500"/>
            <a:ext cx="0" cy="5715000"/>
          </a:xfrm>
          <a:prstGeom prst="straightConnector1">
            <a:avLst/>
          </a:prstGeom>
          <a:noFill/>
          <a:ln cap="flat" cmpd="sng" w="9525">
            <a:solidFill>
              <a:schemeClr val="dk1"/>
            </a:solidFill>
            <a:prstDash val="solid"/>
            <a:miter lim="800000"/>
            <a:headEnd len="sm" w="sm" type="none"/>
            <a:tailEnd len="sm" w="sm" type="none"/>
          </a:ln>
        </p:spPr>
      </p:cxnSp>
      <p:cxnSp>
        <p:nvCxnSpPr>
          <p:cNvPr id="96" name="Google Shape;96;p29"/>
          <p:cNvCxnSpPr/>
          <p:nvPr/>
        </p:nvCxnSpPr>
        <p:spPr>
          <a:xfrm rot="10800000">
            <a:off x="571501" y="2406845"/>
            <a:ext cx="3848100" cy="0"/>
          </a:xfrm>
          <a:prstGeom prst="straightConnector1">
            <a:avLst/>
          </a:prstGeom>
          <a:noFill/>
          <a:ln cap="flat" cmpd="sng" w="9525">
            <a:solidFill>
              <a:schemeClr val="dk1"/>
            </a:solidFill>
            <a:prstDash val="solid"/>
            <a:miter lim="800000"/>
            <a:headEnd len="sm" w="sm" type="none"/>
            <a:tailEnd len="sm" w="sm" type="none"/>
          </a:ln>
        </p:spPr>
      </p:cxnSp>
      <p:cxnSp>
        <p:nvCxnSpPr>
          <p:cNvPr id="97" name="Google Shape;97;p29"/>
          <p:cNvCxnSpPr/>
          <p:nvPr/>
        </p:nvCxnSpPr>
        <p:spPr>
          <a:xfrm rot="10800000">
            <a:off x="577485" y="6283518"/>
            <a:ext cx="11059811"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30"/>
          <p:cNvSpPr txBox="1"/>
          <p:nvPr>
            <p:ph type="title"/>
          </p:nvPr>
        </p:nvSpPr>
        <p:spPr>
          <a:xfrm>
            <a:off x="571500" y="689289"/>
            <a:ext cx="11049000" cy="108410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0"/>
          <p:cNvSpPr txBox="1"/>
          <p:nvPr>
            <p:ph idx="1" type="body"/>
          </p:nvPr>
        </p:nvSpPr>
        <p:spPr>
          <a:xfrm rot="5400000">
            <a:off x="4166018" y="-1558156"/>
            <a:ext cx="3870773" cy="11059811"/>
          </a:xfrm>
          <a:prstGeom prst="rect">
            <a:avLst/>
          </a:prstGeom>
          <a:noFill/>
          <a:ln>
            <a:noFill/>
          </a:ln>
        </p:spPr>
        <p:txBody>
          <a:bodyPr anchorCtr="0" anchor="t" bIns="45700" lIns="91425" spcFirstLastPara="1" rIns="91425" wrap="square" tIns="45700">
            <a:normAutofit/>
          </a:bodyPr>
          <a:lstStyle>
            <a:lvl1pPr indent="-320040" lvl="0" marL="457200" algn="l">
              <a:lnSpc>
                <a:spcPct val="120000"/>
              </a:lnSpc>
              <a:spcBef>
                <a:spcPts val="1000"/>
              </a:spcBef>
              <a:spcAft>
                <a:spcPts val="0"/>
              </a:spcAft>
              <a:buClr>
                <a:schemeClr val="dk1"/>
              </a:buClr>
              <a:buSzPts val="1440"/>
              <a:buChar char="•"/>
              <a:defRPr/>
            </a:lvl1pPr>
            <a:lvl2pPr indent="-320040" lvl="1" marL="914400" algn="l">
              <a:lnSpc>
                <a:spcPct val="120000"/>
              </a:lnSpc>
              <a:spcBef>
                <a:spcPts val="500"/>
              </a:spcBef>
              <a:spcAft>
                <a:spcPts val="0"/>
              </a:spcAft>
              <a:buClr>
                <a:schemeClr val="dk1"/>
              </a:buClr>
              <a:buSzPts val="1440"/>
              <a:buChar char="–"/>
              <a:defRPr/>
            </a:lvl2pPr>
            <a:lvl3pPr indent="-320039" lvl="2" marL="1371600" algn="l">
              <a:lnSpc>
                <a:spcPct val="120000"/>
              </a:lnSpc>
              <a:spcBef>
                <a:spcPts val="500"/>
              </a:spcBef>
              <a:spcAft>
                <a:spcPts val="0"/>
              </a:spcAft>
              <a:buClr>
                <a:schemeClr val="dk1"/>
              </a:buClr>
              <a:buSzPts val="1440"/>
              <a:buChar char="•"/>
              <a:defRPr/>
            </a:lvl3pPr>
            <a:lvl4pPr indent="-320039" lvl="3" marL="1828800" algn="l">
              <a:lnSpc>
                <a:spcPct val="120000"/>
              </a:lnSpc>
              <a:spcBef>
                <a:spcPts val="500"/>
              </a:spcBef>
              <a:spcAft>
                <a:spcPts val="0"/>
              </a:spcAft>
              <a:buClr>
                <a:schemeClr val="dk1"/>
              </a:buClr>
              <a:buSzPts val="1440"/>
              <a:buChar char="–"/>
              <a:defRPr/>
            </a:lvl4pPr>
            <a:lvl5pPr indent="-320039" lvl="4" marL="2286000" algn="l">
              <a:lnSpc>
                <a:spcPct val="120000"/>
              </a:lnSpc>
              <a:spcBef>
                <a:spcPts val="500"/>
              </a:spcBef>
              <a:spcAft>
                <a:spcPts val="0"/>
              </a:spcAft>
              <a:buClr>
                <a:schemeClr val="dk1"/>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0"/>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0"/>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0"/>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104" name="Google Shape;104;p30"/>
          <p:cNvCxnSpPr/>
          <p:nvPr/>
        </p:nvCxnSpPr>
        <p:spPr>
          <a:xfrm rot="10800000">
            <a:off x="571500" y="1780979"/>
            <a:ext cx="11059811"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05" name="Shape 105"/>
        <p:cNvGrpSpPr/>
        <p:nvPr/>
      </p:nvGrpSpPr>
      <p:grpSpPr>
        <a:xfrm>
          <a:off x="0" y="0"/>
          <a:ext cx="0" cy="0"/>
          <a:chOff x="0" y="0"/>
          <a:chExt cx="0" cy="0"/>
        </a:xfrm>
      </p:grpSpPr>
      <p:sp>
        <p:nvSpPr>
          <p:cNvPr id="106" name="Google Shape;106;p31"/>
          <p:cNvSpPr txBox="1"/>
          <p:nvPr>
            <p:ph type="title"/>
          </p:nvPr>
        </p:nvSpPr>
        <p:spPr>
          <a:xfrm rot="5400000">
            <a:off x="7778025" y="2197179"/>
            <a:ext cx="5283785" cy="24839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31"/>
          <p:cNvSpPr txBox="1"/>
          <p:nvPr>
            <p:ph idx="1" type="body"/>
          </p:nvPr>
        </p:nvSpPr>
        <p:spPr>
          <a:xfrm rot="5400000">
            <a:off x="1974738" y="-611393"/>
            <a:ext cx="5283785" cy="8101072"/>
          </a:xfrm>
          <a:prstGeom prst="rect">
            <a:avLst/>
          </a:prstGeom>
          <a:noFill/>
          <a:ln>
            <a:noFill/>
          </a:ln>
        </p:spPr>
        <p:txBody>
          <a:bodyPr anchorCtr="0" anchor="t" bIns="45700" lIns="91425" spcFirstLastPara="1" rIns="91425" wrap="square" tIns="45700">
            <a:normAutofit/>
          </a:bodyPr>
          <a:lstStyle>
            <a:lvl1pPr indent="-320040" lvl="0" marL="457200" algn="l">
              <a:lnSpc>
                <a:spcPct val="120000"/>
              </a:lnSpc>
              <a:spcBef>
                <a:spcPts val="1000"/>
              </a:spcBef>
              <a:spcAft>
                <a:spcPts val="0"/>
              </a:spcAft>
              <a:buClr>
                <a:schemeClr val="dk1"/>
              </a:buClr>
              <a:buSzPts val="1440"/>
              <a:buChar char="•"/>
              <a:defRPr/>
            </a:lvl1pPr>
            <a:lvl2pPr indent="-320040" lvl="1" marL="914400" algn="l">
              <a:lnSpc>
                <a:spcPct val="120000"/>
              </a:lnSpc>
              <a:spcBef>
                <a:spcPts val="500"/>
              </a:spcBef>
              <a:spcAft>
                <a:spcPts val="0"/>
              </a:spcAft>
              <a:buClr>
                <a:schemeClr val="dk1"/>
              </a:buClr>
              <a:buSzPts val="1440"/>
              <a:buChar char="–"/>
              <a:defRPr/>
            </a:lvl2pPr>
            <a:lvl3pPr indent="-320039" lvl="2" marL="1371600" algn="l">
              <a:lnSpc>
                <a:spcPct val="120000"/>
              </a:lnSpc>
              <a:spcBef>
                <a:spcPts val="500"/>
              </a:spcBef>
              <a:spcAft>
                <a:spcPts val="0"/>
              </a:spcAft>
              <a:buClr>
                <a:schemeClr val="dk1"/>
              </a:buClr>
              <a:buSzPts val="1440"/>
              <a:buChar char="•"/>
              <a:defRPr/>
            </a:lvl3pPr>
            <a:lvl4pPr indent="-320039" lvl="3" marL="1828800" algn="l">
              <a:lnSpc>
                <a:spcPct val="120000"/>
              </a:lnSpc>
              <a:spcBef>
                <a:spcPts val="500"/>
              </a:spcBef>
              <a:spcAft>
                <a:spcPts val="0"/>
              </a:spcAft>
              <a:buClr>
                <a:schemeClr val="dk1"/>
              </a:buClr>
              <a:buSzPts val="1440"/>
              <a:buChar char="–"/>
              <a:defRPr/>
            </a:lvl4pPr>
            <a:lvl5pPr indent="-320039" lvl="4" marL="2286000" algn="l">
              <a:lnSpc>
                <a:spcPct val="120000"/>
              </a:lnSpc>
              <a:spcBef>
                <a:spcPts val="500"/>
              </a:spcBef>
              <a:spcAft>
                <a:spcPts val="0"/>
              </a:spcAft>
              <a:buClr>
                <a:schemeClr val="dk1"/>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1"/>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1"/>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1"/>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111" name="Google Shape;111;p31"/>
          <p:cNvCxnSpPr/>
          <p:nvPr/>
        </p:nvCxnSpPr>
        <p:spPr>
          <a:xfrm rot="10800000">
            <a:off x="566094" y="577110"/>
            <a:ext cx="11059811" cy="0"/>
          </a:xfrm>
          <a:prstGeom prst="straightConnector1">
            <a:avLst/>
          </a:prstGeom>
          <a:noFill/>
          <a:ln cap="flat" cmpd="sng" w="9525">
            <a:solidFill>
              <a:schemeClr val="dk1"/>
            </a:solidFill>
            <a:prstDash val="solid"/>
            <a:miter lim="800000"/>
            <a:headEnd len="sm" w="sm" type="none"/>
            <a:tailEnd len="sm" w="sm" type="none"/>
          </a:ln>
        </p:spPr>
      </p:cxnSp>
      <p:cxnSp>
        <p:nvCxnSpPr>
          <p:cNvPr id="112" name="Google Shape;112;p31"/>
          <p:cNvCxnSpPr/>
          <p:nvPr/>
        </p:nvCxnSpPr>
        <p:spPr>
          <a:xfrm rot="10800000">
            <a:off x="8875226" y="571500"/>
            <a:ext cx="0" cy="5711495"/>
          </a:xfrm>
          <a:prstGeom prst="straightConnector1">
            <a:avLst/>
          </a:prstGeom>
          <a:noFill/>
          <a:ln cap="flat" cmpd="sng" w="9525">
            <a:solidFill>
              <a:schemeClr val="dk1"/>
            </a:solidFill>
            <a:prstDash val="solid"/>
            <a:miter lim="800000"/>
            <a:headEnd len="sm" w="sm" type="none"/>
            <a:tailEnd len="sm" w="sm" type="none"/>
          </a:ln>
        </p:spPr>
      </p:cxnSp>
      <p:cxnSp>
        <p:nvCxnSpPr>
          <p:cNvPr id="113" name="Google Shape;113;p31"/>
          <p:cNvCxnSpPr/>
          <p:nvPr/>
        </p:nvCxnSpPr>
        <p:spPr>
          <a:xfrm rot="10800000">
            <a:off x="577485" y="6283518"/>
            <a:ext cx="11059811"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1"/>
          <p:cNvSpPr txBox="1"/>
          <p:nvPr>
            <p:ph type="title"/>
          </p:nvPr>
        </p:nvSpPr>
        <p:spPr>
          <a:xfrm>
            <a:off x="571500" y="689289"/>
            <a:ext cx="11049000" cy="108410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571499" y="2075688"/>
            <a:ext cx="11059811" cy="3910987"/>
          </a:xfrm>
          <a:prstGeom prst="rect">
            <a:avLst/>
          </a:prstGeom>
          <a:noFill/>
          <a:ln>
            <a:noFill/>
          </a:ln>
        </p:spPr>
        <p:txBody>
          <a:bodyPr anchorCtr="0" anchor="t" bIns="45700" lIns="91425" spcFirstLastPara="1" rIns="91425" wrap="square" tIns="45700">
            <a:normAutofit/>
          </a:bodyPr>
          <a:lstStyle>
            <a:lvl1pPr indent="-320040" lvl="0" marL="457200" algn="l">
              <a:lnSpc>
                <a:spcPct val="120000"/>
              </a:lnSpc>
              <a:spcBef>
                <a:spcPts val="1000"/>
              </a:spcBef>
              <a:spcAft>
                <a:spcPts val="0"/>
              </a:spcAft>
              <a:buClr>
                <a:schemeClr val="dk1"/>
              </a:buClr>
              <a:buSzPts val="1440"/>
              <a:buChar char="•"/>
              <a:defRPr/>
            </a:lvl1pPr>
            <a:lvl2pPr indent="-320040" lvl="1" marL="914400" algn="l">
              <a:lnSpc>
                <a:spcPct val="120000"/>
              </a:lnSpc>
              <a:spcBef>
                <a:spcPts val="500"/>
              </a:spcBef>
              <a:spcAft>
                <a:spcPts val="0"/>
              </a:spcAft>
              <a:buClr>
                <a:schemeClr val="dk1"/>
              </a:buClr>
              <a:buSzPts val="1440"/>
              <a:buChar char="–"/>
              <a:defRPr/>
            </a:lvl2pPr>
            <a:lvl3pPr indent="-320039" lvl="2" marL="1371600" algn="l">
              <a:lnSpc>
                <a:spcPct val="120000"/>
              </a:lnSpc>
              <a:spcBef>
                <a:spcPts val="500"/>
              </a:spcBef>
              <a:spcAft>
                <a:spcPts val="0"/>
              </a:spcAft>
              <a:buClr>
                <a:schemeClr val="dk1"/>
              </a:buClr>
              <a:buSzPts val="1440"/>
              <a:buChar char="•"/>
              <a:defRPr/>
            </a:lvl3pPr>
            <a:lvl4pPr indent="-320039" lvl="3" marL="1828800" algn="l">
              <a:lnSpc>
                <a:spcPct val="120000"/>
              </a:lnSpc>
              <a:spcBef>
                <a:spcPts val="500"/>
              </a:spcBef>
              <a:spcAft>
                <a:spcPts val="0"/>
              </a:spcAft>
              <a:buClr>
                <a:schemeClr val="dk1"/>
              </a:buClr>
              <a:buSzPts val="1440"/>
              <a:buChar char="–"/>
              <a:defRPr/>
            </a:lvl4pPr>
            <a:lvl5pPr indent="-320039" lvl="4" marL="2286000" algn="l">
              <a:lnSpc>
                <a:spcPct val="120000"/>
              </a:lnSpc>
              <a:spcBef>
                <a:spcPts val="500"/>
              </a:spcBef>
              <a:spcAft>
                <a:spcPts val="0"/>
              </a:spcAft>
              <a:buClr>
                <a:schemeClr val="dk1"/>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1"/>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22"/>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Batang"/>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22"/>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20000"/>
              </a:lnSpc>
              <a:spcBef>
                <a:spcPts val="0"/>
              </a:spcBef>
              <a:spcAft>
                <a:spcPts val="0"/>
              </a:spcAft>
              <a:buClr>
                <a:schemeClr val="dk1"/>
              </a:buClr>
              <a:buSzPts val="1800"/>
              <a:buChar char="●"/>
              <a:defRPr/>
            </a:lvl1pPr>
            <a:lvl2pPr indent="-317500" lvl="1" marL="914400" algn="l">
              <a:lnSpc>
                <a:spcPct val="120000"/>
              </a:lnSpc>
              <a:spcBef>
                <a:spcPts val="0"/>
              </a:spcBef>
              <a:spcAft>
                <a:spcPts val="0"/>
              </a:spcAft>
              <a:buClr>
                <a:schemeClr val="dk1"/>
              </a:buClr>
              <a:buSzPts val="1400"/>
              <a:buChar char="○"/>
              <a:defRPr/>
            </a:lvl2pPr>
            <a:lvl3pPr indent="-317500" lvl="2" marL="1371600" algn="l">
              <a:lnSpc>
                <a:spcPct val="120000"/>
              </a:lnSpc>
              <a:spcBef>
                <a:spcPts val="0"/>
              </a:spcBef>
              <a:spcAft>
                <a:spcPts val="0"/>
              </a:spcAft>
              <a:buClr>
                <a:schemeClr val="dk1"/>
              </a:buClr>
              <a:buSzPts val="1400"/>
              <a:buChar char="■"/>
              <a:defRPr/>
            </a:lvl3pPr>
            <a:lvl4pPr indent="-317500" lvl="3" marL="1828800" algn="l">
              <a:lnSpc>
                <a:spcPct val="120000"/>
              </a:lnSpc>
              <a:spcBef>
                <a:spcPts val="0"/>
              </a:spcBef>
              <a:spcAft>
                <a:spcPts val="0"/>
              </a:spcAft>
              <a:buClr>
                <a:schemeClr val="dk1"/>
              </a:buClr>
              <a:buSzPts val="1400"/>
              <a:buChar char="●"/>
              <a:defRPr/>
            </a:lvl4pPr>
            <a:lvl5pPr indent="-317500" lvl="4" marL="2286000" algn="l">
              <a:lnSpc>
                <a:spcPct val="12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36" name="Google Shape;36;p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800"/>
              <a:buFont typeface="Avenir"/>
              <a:buNone/>
              <a:defRPr b="0" i="0" sz="800" u="none" cap="none" strike="noStrike">
                <a:solidFill>
                  <a:schemeClr val="dk1"/>
                </a:solidFill>
                <a:latin typeface="Avenir"/>
                <a:ea typeface="Avenir"/>
                <a:cs typeface="Avenir"/>
                <a:sym typeface="Avenir"/>
              </a:defRPr>
            </a:lvl1pPr>
            <a:lvl2pPr indent="0" lvl="1" marL="0" algn="r">
              <a:buClr>
                <a:schemeClr val="dk1"/>
              </a:buClr>
              <a:buSzPts val="800"/>
              <a:buFont typeface="Avenir"/>
              <a:buNone/>
              <a:defRPr b="0" i="0" sz="800" u="none" cap="none" strike="noStrike">
                <a:solidFill>
                  <a:schemeClr val="dk1"/>
                </a:solidFill>
                <a:latin typeface="Avenir"/>
                <a:ea typeface="Avenir"/>
                <a:cs typeface="Avenir"/>
                <a:sym typeface="Avenir"/>
              </a:defRPr>
            </a:lvl2pPr>
            <a:lvl3pPr indent="0" lvl="2" marL="0" algn="r">
              <a:buClr>
                <a:schemeClr val="dk1"/>
              </a:buClr>
              <a:buSzPts val="800"/>
              <a:buFont typeface="Avenir"/>
              <a:buNone/>
              <a:defRPr b="0" i="0" sz="800" u="none" cap="none" strike="noStrike">
                <a:solidFill>
                  <a:schemeClr val="dk1"/>
                </a:solidFill>
                <a:latin typeface="Avenir"/>
                <a:ea typeface="Avenir"/>
                <a:cs typeface="Avenir"/>
                <a:sym typeface="Avenir"/>
              </a:defRPr>
            </a:lvl3pPr>
            <a:lvl4pPr indent="0" lvl="3" marL="0" algn="r">
              <a:buClr>
                <a:schemeClr val="dk1"/>
              </a:buClr>
              <a:buSzPts val="800"/>
              <a:buFont typeface="Avenir"/>
              <a:buNone/>
              <a:defRPr b="0" i="0" sz="800" u="none" cap="none" strike="noStrike">
                <a:solidFill>
                  <a:schemeClr val="dk1"/>
                </a:solidFill>
                <a:latin typeface="Avenir"/>
                <a:ea typeface="Avenir"/>
                <a:cs typeface="Avenir"/>
                <a:sym typeface="Avenir"/>
              </a:defRPr>
            </a:lvl4pPr>
            <a:lvl5pPr indent="0" lvl="4" marL="0" algn="r">
              <a:buClr>
                <a:schemeClr val="dk1"/>
              </a:buClr>
              <a:buSzPts val="800"/>
              <a:buFont typeface="Avenir"/>
              <a:buNone/>
              <a:defRPr b="0" i="0" sz="800" u="none" cap="none" strike="noStrike">
                <a:solidFill>
                  <a:schemeClr val="dk1"/>
                </a:solidFill>
                <a:latin typeface="Avenir"/>
                <a:ea typeface="Avenir"/>
                <a:cs typeface="Avenir"/>
                <a:sym typeface="Avenir"/>
              </a:defRPr>
            </a:lvl5pPr>
            <a:lvl6pPr indent="0" lvl="5" marL="0" algn="r">
              <a:buClr>
                <a:schemeClr val="dk1"/>
              </a:buClr>
              <a:buSzPts val="800"/>
              <a:buFont typeface="Avenir"/>
              <a:buNone/>
              <a:defRPr b="0" i="0" sz="800" u="none" cap="none" strike="noStrike">
                <a:solidFill>
                  <a:schemeClr val="dk1"/>
                </a:solidFill>
                <a:latin typeface="Avenir"/>
                <a:ea typeface="Avenir"/>
                <a:cs typeface="Avenir"/>
                <a:sym typeface="Avenir"/>
              </a:defRPr>
            </a:lvl6pPr>
            <a:lvl7pPr indent="0" lvl="6" marL="0" algn="r">
              <a:buClr>
                <a:schemeClr val="dk1"/>
              </a:buClr>
              <a:buSzPts val="800"/>
              <a:buFont typeface="Avenir"/>
              <a:buNone/>
              <a:defRPr b="0" i="0" sz="800" u="none" cap="none" strike="noStrike">
                <a:solidFill>
                  <a:schemeClr val="dk1"/>
                </a:solidFill>
                <a:latin typeface="Avenir"/>
                <a:ea typeface="Avenir"/>
                <a:cs typeface="Avenir"/>
                <a:sym typeface="Avenir"/>
              </a:defRPr>
            </a:lvl7pPr>
            <a:lvl8pPr indent="0" lvl="7" marL="0" algn="r">
              <a:buClr>
                <a:schemeClr val="dk1"/>
              </a:buClr>
              <a:buSzPts val="800"/>
              <a:buFont typeface="Avenir"/>
              <a:buNone/>
              <a:defRPr b="0" i="0" sz="800" u="none" cap="none" strike="noStrike">
                <a:solidFill>
                  <a:schemeClr val="dk1"/>
                </a:solidFill>
                <a:latin typeface="Avenir"/>
                <a:ea typeface="Avenir"/>
                <a:cs typeface="Avenir"/>
                <a:sym typeface="Avenir"/>
              </a:defRPr>
            </a:lvl8pPr>
            <a:lvl9pPr indent="0" lvl="8" marL="0" algn="r">
              <a:buClr>
                <a:schemeClr val="dk1"/>
              </a:buClr>
              <a:buSzPts val="800"/>
              <a:buFont typeface="Avenir"/>
              <a:buNone/>
              <a:defRPr b="0" i="0" sz="8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571500" y="709684"/>
            <a:ext cx="11049000" cy="10571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579447" y="2074990"/>
            <a:ext cx="5181600" cy="4101972"/>
          </a:xfrm>
          <a:prstGeom prst="rect">
            <a:avLst/>
          </a:prstGeom>
          <a:noFill/>
          <a:ln>
            <a:noFill/>
          </a:ln>
        </p:spPr>
        <p:txBody>
          <a:bodyPr anchorCtr="0" anchor="t" bIns="45700" lIns="91425" spcFirstLastPara="1" rIns="91425" wrap="square" tIns="45700">
            <a:normAutofit/>
          </a:bodyPr>
          <a:lstStyle>
            <a:lvl1pPr indent="-320040" lvl="0" marL="457200" algn="l">
              <a:lnSpc>
                <a:spcPct val="120000"/>
              </a:lnSpc>
              <a:spcBef>
                <a:spcPts val="1000"/>
              </a:spcBef>
              <a:spcAft>
                <a:spcPts val="0"/>
              </a:spcAft>
              <a:buClr>
                <a:schemeClr val="dk1"/>
              </a:buClr>
              <a:buSzPts val="1440"/>
              <a:buChar char="•"/>
              <a:defRPr/>
            </a:lvl1pPr>
            <a:lvl2pPr indent="-320040" lvl="1" marL="914400" algn="l">
              <a:lnSpc>
                <a:spcPct val="120000"/>
              </a:lnSpc>
              <a:spcBef>
                <a:spcPts val="500"/>
              </a:spcBef>
              <a:spcAft>
                <a:spcPts val="0"/>
              </a:spcAft>
              <a:buClr>
                <a:schemeClr val="dk1"/>
              </a:buClr>
              <a:buSzPts val="1440"/>
              <a:buChar char="–"/>
              <a:defRPr/>
            </a:lvl2pPr>
            <a:lvl3pPr indent="-320039" lvl="2" marL="1371600" algn="l">
              <a:lnSpc>
                <a:spcPct val="120000"/>
              </a:lnSpc>
              <a:spcBef>
                <a:spcPts val="500"/>
              </a:spcBef>
              <a:spcAft>
                <a:spcPts val="0"/>
              </a:spcAft>
              <a:buClr>
                <a:schemeClr val="dk1"/>
              </a:buClr>
              <a:buSzPts val="1440"/>
              <a:buChar char="•"/>
              <a:defRPr/>
            </a:lvl3pPr>
            <a:lvl4pPr indent="-320039" lvl="3" marL="1828800" algn="l">
              <a:lnSpc>
                <a:spcPct val="120000"/>
              </a:lnSpc>
              <a:spcBef>
                <a:spcPts val="500"/>
              </a:spcBef>
              <a:spcAft>
                <a:spcPts val="0"/>
              </a:spcAft>
              <a:buClr>
                <a:schemeClr val="dk1"/>
              </a:buClr>
              <a:buSzPts val="1440"/>
              <a:buChar char="–"/>
              <a:defRPr/>
            </a:lvl4pPr>
            <a:lvl5pPr indent="-320039" lvl="4" marL="2286000" algn="l">
              <a:lnSpc>
                <a:spcPct val="120000"/>
              </a:lnSpc>
              <a:spcBef>
                <a:spcPts val="500"/>
              </a:spcBef>
              <a:spcAft>
                <a:spcPts val="0"/>
              </a:spcAft>
              <a:buClr>
                <a:schemeClr val="dk1"/>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447082" y="2074990"/>
            <a:ext cx="5181600" cy="4101972"/>
          </a:xfrm>
          <a:prstGeom prst="rect">
            <a:avLst/>
          </a:prstGeom>
          <a:noFill/>
          <a:ln>
            <a:noFill/>
          </a:ln>
        </p:spPr>
        <p:txBody>
          <a:bodyPr anchorCtr="0" anchor="t" bIns="45700" lIns="91425" spcFirstLastPara="1" rIns="91425" wrap="square" tIns="45700">
            <a:normAutofit/>
          </a:bodyPr>
          <a:lstStyle>
            <a:lvl1pPr indent="-320040" lvl="0" marL="457200" algn="l">
              <a:lnSpc>
                <a:spcPct val="120000"/>
              </a:lnSpc>
              <a:spcBef>
                <a:spcPts val="1000"/>
              </a:spcBef>
              <a:spcAft>
                <a:spcPts val="0"/>
              </a:spcAft>
              <a:buClr>
                <a:schemeClr val="dk1"/>
              </a:buClr>
              <a:buSzPts val="1440"/>
              <a:buChar char="•"/>
              <a:defRPr/>
            </a:lvl1pPr>
            <a:lvl2pPr indent="-320040" lvl="1" marL="914400" algn="l">
              <a:lnSpc>
                <a:spcPct val="120000"/>
              </a:lnSpc>
              <a:spcBef>
                <a:spcPts val="500"/>
              </a:spcBef>
              <a:spcAft>
                <a:spcPts val="0"/>
              </a:spcAft>
              <a:buClr>
                <a:schemeClr val="dk1"/>
              </a:buClr>
              <a:buSzPts val="1440"/>
              <a:buChar char="–"/>
              <a:defRPr/>
            </a:lvl2pPr>
            <a:lvl3pPr indent="-320039" lvl="2" marL="1371600" algn="l">
              <a:lnSpc>
                <a:spcPct val="120000"/>
              </a:lnSpc>
              <a:spcBef>
                <a:spcPts val="500"/>
              </a:spcBef>
              <a:spcAft>
                <a:spcPts val="0"/>
              </a:spcAft>
              <a:buClr>
                <a:schemeClr val="dk1"/>
              </a:buClr>
              <a:buSzPts val="1440"/>
              <a:buChar char="•"/>
              <a:defRPr/>
            </a:lvl3pPr>
            <a:lvl4pPr indent="-320039" lvl="3" marL="1828800" algn="l">
              <a:lnSpc>
                <a:spcPct val="120000"/>
              </a:lnSpc>
              <a:spcBef>
                <a:spcPts val="500"/>
              </a:spcBef>
              <a:spcAft>
                <a:spcPts val="0"/>
              </a:spcAft>
              <a:buClr>
                <a:schemeClr val="dk1"/>
              </a:buClr>
              <a:buSzPts val="1440"/>
              <a:buChar char="–"/>
              <a:defRPr/>
            </a:lvl4pPr>
            <a:lvl5pPr indent="-320039" lvl="4" marL="2286000" algn="l">
              <a:lnSpc>
                <a:spcPct val="120000"/>
              </a:lnSpc>
              <a:spcBef>
                <a:spcPts val="500"/>
              </a:spcBef>
              <a:spcAft>
                <a:spcPts val="0"/>
              </a:spcAft>
              <a:buClr>
                <a:schemeClr val="dk1"/>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44" name="Google Shape;44;p23"/>
          <p:cNvCxnSpPr/>
          <p:nvPr/>
        </p:nvCxnSpPr>
        <p:spPr>
          <a:xfrm rot="10800000">
            <a:off x="6101405" y="1883336"/>
            <a:ext cx="0" cy="4399659"/>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5" name="Shape 45"/>
        <p:cNvGrpSpPr/>
        <p:nvPr/>
      </p:nvGrpSpPr>
      <p:grpSpPr>
        <a:xfrm>
          <a:off x="0" y="0"/>
          <a:ext cx="0" cy="0"/>
          <a:chOff x="0" y="0"/>
          <a:chExt cx="0" cy="0"/>
        </a:xfrm>
      </p:grpSpPr>
      <p:sp>
        <p:nvSpPr>
          <p:cNvPr id="46" name="Google Shape;46;p24"/>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9" name="Shape 49"/>
        <p:cNvGrpSpPr/>
        <p:nvPr/>
      </p:nvGrpSpPr>
      <p:grpSpPr>
        <a:xfrm>
          <a:off x="0" y="0"/>
          <a:ext cx="0" cy="0"/>
          <a:chOff x="0" y="0"/>
          <a:chExt cx="0" cy="0"/>
        </a:xfrm>
      </p:grpSpPr>
      <p:sp>
        <p:nvSpPr>
          <p:cNvPr id="50" name="Google Shape;50;p25"/>
          <p:cNvSpPr txBox="1"/>
          <p:nvPr>
            <p:ph type="title"/>
          </p:nvPr>
        </p:nvSpPr>
        <p:spPr>
          <a:xfrm>
            <a:off x="571500" y="914255"/>
            <a:ext cx="6867115" cy="500947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atang"/>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
          <p:cNvSpPr txBox="1"/>
          <p:nvPr>
            <p:ph idx="1" type="body"/>
          </p:nvPr>
        </p:nvSpPr>
        <p:spPr>
          <a:xfrm>
            <a:off x="9239817" y="914399"/>
            <a:ext cx="2370268" cy="2670273"/>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120"/>
              <a:buNone/>
              <a:defRPr sz="1400" cap="none">
                <a:solidFill>
                  <a:schemeClr val="dk1"/>
                </a:solidFill>
              </a:defRPr>
            </a:lvl1pPr>
            <a:lvl2pPr indent="-228600" lvl="1" marL="914400" algn="l">
              <a:lnSpc>
                <a:spcPct val="120000"/>
              </a:lnSpc>
              <a:spcBef>
                <a:spcPts val="500"/>
              </a:spcBef>
              <a:spcAft>
                <a:spcPts val="0"/>
              </a:spcAft>
              <a:buClr>
                <a:srgbClr val="888888"/>
              </a:buClr>
              <a:buSzPts val="1600"/>
              <a:buNone/>
              <a:defRPr sz="2000">
                <a:solidFill>
                  <a:srgbClr val="888888"/>
                </a:solidFill>
              </a:defRPr>
            </a:lvl2pPr>
            <a:lvl3pPr indent="-228600" lvl="2" marL="1371600" algn="l">
              <a:lnSpc>
                <a:spcPct val="120000"/>
              </a:lnSpc>
              <a:spcBef>
                <a:spcPts val="500"/>
              </a:spcBef>
              <a:spcAft>
                <a:spcPts val="0"/>
              </a:spcAft>
              <a:buClr>
                <a:srgbClr val="888888"/>
              </a:buClr>
              <a:buSzPts val="1440"/>
              <a:buNone/>
              <a:defRPr sz="1800">
                <a:solidFill>
                  <a:srgbClr val="888888"/>
                </a:solidFill>
              </a:defRPr>
            </a:lvl3pPr>
            <a:lvl4pPr indent="-228600" lvl="3" marL="1828800" algn="l">
              <a:lnSpc>
                <a:spcPct val="120000"/>
              </a:lnSpc>
              <a:spcBef>
                <a:spcPts val="500"/>
              </a:spcBef>
              <a:spcAft>
                <a:spcPts val="0"/>
              </a:spcAft>
              <a:buClr>
                <a:srgbClr val="888888"/>
              </a:buClr>
              <a:buSzPts val="1280"/>
              <a:buNone/>
              <a:defRPr sz="1600">
                <a:solidFill>
                  <a:srgbClr val="888888"/>
                </a:solidFill>
              </a:defRPr>
            </a:lvl4pPr>
            <a:lvl5pPr indent="-228600" lvl="4" marL="2286000" algn="l">
              <a:lnSpc>
                <a:spcPct val="120000"/>
              </a:lnSpc>
              <a:spcBef>
                <a:spcPts val="500"/>
              </a:spcBef>
              <a:spcAft>
                <a:spcPts val="0"/>
              </a:spcAft>
              <a:buClr>
                <a:srgbClr val="888888"/>
              </a:buClr>
              <a:buSzPts val="128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 name="Google Shape;52;p25"/>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55" name="Google Shape;55;p25"/>
          <p:cNvCxnSpPr/>
          <p:nvPr/>
        </p:nvCxnSpPr>
        <p:spPr>
          <a:xfrm>
            <a:off x="8872625" y="571500"/>
            <a:ext cx="0" cy="5715000"/>
          </a:xfrm>
          <a:prstGeom prst="straightConnector1">
            <a:avLst/>
          </a:prstGeom>
          <a:noFill/>
          <a:ln cap="flat" cmpd="sng" w="9525">
            <a:solidFill>
              <a:schemeClr val="dk1"/>
            </a:solidFill>
            <a:prstDash val="solid"/>
            <a:miter lim="800000"/>
            <a:headEnd len="sm" w="sm" type="none"/>
            <a:tailEnd len="sm" w="sm" type="none"/>
          </a:ln>
        </p:spPr>
      </p:cxnSp>
      <p:cxnSp>
        <p:nvCxnSpPr>
          <p:cNvPr id="56" name="Google Shape;56;p25"/>
          <p:cNvCxnSpPr/>
          <p:nvPr/>
        </p:nvCxnSpPr>
        <p:spPr>
          <a:xfrm rot="10800000">
            <a:off x="566094" y="571500"/>
            <a:ext cx="11059811" cy="0"/>
          </a:xfrm>
          <a:prstGeom prst="straightConnector1">
            <a:avLst/>
          </a:prstGeom>
          <a:noFill/>
          <a:ln cap="flat" cmpd="sng" w="9525">
            <a:solidFill>
              <a:schemeClr val="dk1"/>
            </a:solidFill>
            <a:prstDash val="solid"/>
            <a:miter lim="800000"/>
            <a:headEnd len="sm" w="sm" type="none"/>
            <a:tailEnd len="sm" w="sm" type="none"/>
          </a:ln>
        </p:spPr>
      </p:cxnSp>
      <p:cxnSp>
        <p:nvCxnSpPr>
          <p:cNvPr id="57" name="Google Shape;57;p25"/>
          <p:cNvCxnSpPr/>
          <p:nvPr/>
        </p:nvCxnSpPr>
        <p:spPr>
          <a:xfrm rot="10800000">
            <a:off x="577485" y="6283518"/>
            <a:ext cx="11059811"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26"/>
          <p:cNvSpPr txBox="1"/>
          <p:nvPr>
            <p:ph type="title"/>
          </p:nvPr>
        </p:nvSpPr>
        <p:spPr>
          <a:xfrm>
            <a:off x="583469" y="699118"/>
            <a:ext cx="11025062" cy="106360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83468" y="2022883"/>
            <a:ext cx="5230469" cy="56407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280"/>
              <a:buNone/>
              <a:defRPr b="1" sz="1600" cap="none"/>
            </a:lvl1pPr>
            <a:lvl2pPr indent="-228600" lvl="1" marL="914400" algn="l">
              <a:lnSpc>
                <a:spcPct val="120000"/>
              </a:lnSpc>
              <a:spcBef>
                <a:spcPts val="500"/>
              </a:spcBef>
              <a:spcAft>
                <a:spcPts val="0"/>
              </a:spcAft>
              <a:buClr>
                <a:schemeClr val="dk1"/>
              </a:buClr>
              <a:buSzPts val="1600"/>
              <a:buNone/>
              <a:defRPr b="1" sz="2000"/>
            </a:lvl2pPr>
            <a:lvl3pPr indent="-228600" lvl="2" marL="1371600" algn="l">
              <a:lnSpc>
                <a:spcPct val="120000"/>
              </a:lnSpc>
              <a:spcBef>
                <a:spcPts val="500"/>
              </a:spcBef>
              <a:spcAft>
                <a:spcPts val="0"/>
              </a:spcAft>
              <a:buClr>
                <a:schemeClr val="dk1"/>
              </a:buClr>
              <a:buSzPts val="1440"/>
              <a:buNone/>
              <a:defRPr b="1" sz="1800"/>
            </a:lvl3pPr>
            <a:lvl4pPr indent="-228600" lvl="3" marL="1828800" algn="l">
              <a:lnSpc>
                <a:spcPct val="120000"/>
              </a:lnSpc>
              <a:spcBef>
                <a:spcPts val="500"/>
              </a:spcBef>
              <a:spcAft>
                <a:spcPts val="0"/>
              </a:spcAft>
              <a:buClr>
                <a:schemeClr val="dk1"/>
              </a:buClr>
              <a:buSzPts val="1280"/>
              <a:buNone/>
              <a:defRPr b="1" sz="1600"/>
            </a:lvl4pPr>
            <a:lvl5pPr indent="-228600" lvl="4" marL="2286000" algn="l">
              <a:lnSpc>
                <a:spcPct val="120000"/>
              </a:lnSpc>
              <a:spcBef>
                <a:spcPts val="500"/>
              </a:spcBef>
              <a:spcAft>
                <a:spcPts val="0"/>
              </a:spcAft>
              <a:buClr>
                <a:schemeClr val="dk1"/>
              </a:buClr>
              <a:buSzPts val="128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6"/>
          <p:cNvSpPr txBox="1"/>
          <p:nvPr>
            <p:ph idx="2" type="body"/>
          </p:nvPr>
        </p:nvSpPr>
        <p:spPr>
          <a:xfrm>
            <a:off x="583469" y="2866031"/>
            <a:ext cx="5157787" cy="3227685"/>
          </a:xfrm>
          <a:prstGeom prst="rect">
            <a:avLst/>
          </a:prstGeom>
          <a:noFill/>
          <a:ln>
            <a:noFill/>
          </a:ln>
        </p:spPr>
        <p:txBody>
          <a:bodyPr anchorCtr="0" anchor="t" bIns="45700" lIns="91425" spcFirstLastPara="1" rIns="91425" wrap="square" tIns="45700">
            <a:normAutofit/>
          </a:bodyPr>
          <a:lstStyle>
            <a:lvl1pPr indent="-320040" lvl="0" marL="457200" algn="l">
              <a:lnSpc>
                <a:spcPct val="120000"/>
              </a:lnSpc>
              <a:spcBef>
                <a:spcPts val="1000"/>
              </a:spcBef>
              <a:spcAft>
                <a:spcPts val="0"/>
              </a:spcAft>
              <a:buClr>
                <a:schemeClr val="dk1"/>
              </a:buClr>
              <a:buSzPts val="1440"/>
              <a:buChar char="•"/>
              <a:defRPr/>
            </a:lvl1pPr>
            <a:lvl2pPr indent="-320040" lvl="1" marL="914400" algn="l">
              <a:lnSpc>
                <a:spcPct val="120000"/>
              </a:lnSpc>
              <a:spcBef>
                <a:spcPts val="500"/>
              </a:spcBef>
              <a:spcAft>
                <a:spcPts val="0"/>
              </a:spcAft>
              <a:buClr>
                <a:schemeClr val="dk1"/>
              </a:buClr>
              <a:buSzPts val="1440"/>
              <a:buChar char="–"/>
              <a:defRPr/>
            </a:lvl2pPr>
            <a:lvl3pPr indent="-320039" lvl="2" marL="1371600" algn="l">
              <a:lnSpc>
                <a:spcPct val="120000"/>
              </a:lnSpc>
              <a:spcBef>
                <a:spcPts val="500"/>
              </a:spcBef>
              <a:spcAft>
                <a:spcPts val="0"/>
              </a:spcAft>
              <a:buClr>
                <a:schemeClr val="dk1"/>
              </a:buClr>
              <a:buSzPts val="1440"/>
              <a:buChar char="•"/>
              <a:defRPr/>
            </a:lvl3pPr>
            <a:lvl4pPr indent="-320039" lvl="3" marL="1828800" algn="l">
              <a:lnSpc>
                <a:spcPct val="120000"/>
              </a:lnSpc>
              <a:spcBef>
                <a:spcPts val="500"/>
              </a:spcBef>
              <a:spcAft>
                <a:spcPts val="0"/>
              </a:spcAft>
              <a:buClr>
                <a:schemeClr val="dk1"/>
              </a:buClr>
              <a:buSzPts val="1440"/>
              <a:buChar char="–"/>
              <a:defRPr/>
            </a:lvl4pPr>
            <a:lvl5pPr indent="-320039" lvl="4" marL="2286000" algn="l">
              <a:lnSpc>
                <a:spcPct val="120000"/>
              </a:lnSpc>
              <a:spcBef>
                <a:spcPts val="500"/>
              </a:spcBef>
              <a:spcAft>
                <a:spcPts val="0"/>
              </a:spcAft>
              <a:buClr>
                <a:schemeClr val="dk1"/>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6"/>
          <p:cNvSpPr txBox="1"/>
          <p:nvPr>
            <p:ph idx="3" type="body"/>
          </p:nvPr>
        </p:nvSpPr>
        <p:spPr>
          <a:xfrm>
            <a:off x="6441470" y="2022883"/>
            <a:ext cx="5183188" cy="564080"/>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280"/>
              <a:buNone/>
              <a:defRPr b="1" sz="1600" cap="none"/>
            </a:lvl1pPr>
            <a:lvl2pPr indent="-228600" lvl="1" marL="914400" algn="l">
              <a:lnSpc>
                <a:spcPct val="120000"/>
              </a:lnSpc>
              <a:spcBef>
                <a:spcPts val="500"/>
              </a:spcBef>
              <a:spcAft>
                <a:spcPts val="0"/>
              </a:spcAft>
              <a:buClr>
                <a:schemeClr val="dk1"/>
              </a:buClr>
              <a:buSzPts val="1600"/>
              <a:buNone/>
              <a:defRPr b="1" sz="2000"/>
            </a:lvl2pPr>
            <a:lvl3pPr indent="-228600" lvl="2" marL="1371600" algn="l">
              <a:lnSpc>
                <a:spcPct val="120000"/>
              </a:lnSpc>
              <a:spcBef>
                <a:spcPts val="500"/>
              </a:spcBef>
              <a:spcAft>
                <a:spcPts val="0"/>
              </a:spcAft>
              <a:buClr>
                <a:schemeClr val="dk1"/>
              </a:buClr>
              <a:buSzPts val="1440"/>
              <a:buNone/>
              <a:defRPr b="1" sz="1800"/>
            </a:lvl3pPr>
            <a:lvl4pPr indent="-228600" lvl="3" marL="1828800" algn="l">
              <a:lnSpc>
                <a:spcPct val="120000"/>
              </a:lnSpc>
              <a:spcBef>
                <a:spcPts val="500"/>
              </a:spcBef>
              <a:spcAft>
                <a:spcPts val="0"/>
              </a:spcAft>
              <a:buClr>
                <a:schemeClr val="dk1"/>
              </a:buClr>
              <a:buSzPts val="1280"/>
              <a:buNone/>
              <a:defRPr b="1" sz="1600"/>
            </a:lvl4pPr>
            <a:lvl5pPr indent="-228600" lvl="4" marL="2286000" algn="l">
              <a:lnSpc>
                <a:spcPct val="120000"/>
              </a:lnSpc>
              <a:spcBef>
                <a:spcPts val="500"/>
              </a:spcBef>
              <a:spcAft>
                <a:spcPts val="0"/>
              </a:spcAft>
              <a:buClr>
                <a:schemeClr val="dk1"/>
              </a:buClr>
              <a:buSzPts val="128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6"/>
          <p:cNvSpPr txBox="1"/>
          <p:nvPr>
            <p:ph idx="4" type="body"/>
          </p:nvPr>
        </p:nvSpPr>
        <p:spPr>
          <a:xfrm>
            <a:off x="6441470" y="2866031"/>
            <a:ext cx="5183188" cy="3227685"/>
          </a:xfrm>
          <a:prstGeom prst="rect">
            <a:avLst/>
          </a:prstGeom>
          <a:noFill/>
          <a:ln>
            <a:noFill/>
          </a:ln>
        </p:spPr>
        <p:txBody>
          <a:bodyPr anchorCtr="0" anchor="t" bIns="45700" lIns="91425" spcFirstLastPara="1" rIns="91425" wrap="square" tIns="45700">
            <a:normAutofit/>
          </a:bodyPr>
          <a:lstStyle>
            <a:lvl1pPr indent="-320040" lvl="0" marL="457200" algn="l">
              <a:lnSpc>
                <a:spcPct val="120000"/>
              </a:lnSpc>
              <a:spcBef>
                <a:spcPts val="1000"/>
              </a:spcBef>
              <a:spcAft>
                <a:spcPts val="0"/>
              </a:spcAft>
              <a:buClr>
                <a:schemeClr val="dk1"/>
              </a:buClr>
              <a:buSzPts val="1440"/>
              <a:buChar char="•"/>
              <a:defRPr/>
            </a:lvl1pPr>
            <a:lvl2pPr indent="-320040" lvl="1" marL="914400" algn="l">
              <a:lnSpc>
                <a:spcPct val="120000"/>
              </a:lnSpc>
              <a:spcBef>
                <a:spcPts val="500"/>
              </a:spcBef>
              <a:spcAft>
                <a:spcPts val="0"/>
              </a:spcAft>
              <a:buClr>
                <a:schemeClr val="dk1"/>
              </a:buClr>
              <a:buSzPts val="1440"/>
              <a:buChar char="–"/>
              <a:defRPr/>
            </a:lvl2pPr>
            <a:lvl3pPr indent="-320039" lvl="2" marL="1371600" algn="l">
              <a:lnSpc>
                <a:spcPct val="120000"/>
              </a:lnSpc>
              <a:spcBef>
                <a:spcPts val="500"/>
              </a:spcBef>
              <a:spcAft>
                <a:spcPts val="0"/>
              </a:spcAft>
              <a:buClr>
                <a:schemeClr val="dk1"/>
              </a:buClr>
              <a:buSzPts val="1440"/>
              <a:buChar char="•"/>
              <a:defRPr/>
            </a:lvl3pPr>
            <a:lvl4pPr indent="-320039" lvl="3" marL="1828800" algn="l">
              <a:lnSpc>
                <a:spcPct val="120000"/>
              </a:lnSpc>
              <a:spcBef>
                <a:spcPts val="500"/>
              </a:spcBef>
              <a:spcAft>
                <a:spcPts val="0"/>
              </a:spcAft>
              <a:buClr>
                <a:schemeClr val="dk1"/>
              </a:buClr>
              <a:buSzPts val="1440"/>
              <a:buChar char="–"/>
              <a:defRPr/>
            </a:lvl4pPr>
            <a:lvl5pPr indent="-320039" lvl="4" marL="2286000" algn="l">
              <a:lnSpc>
                <a:spcPct val="120000"/>
              </a:lnSpc>
              <a:spcBef>
                <a:spcPts val="500"/>
              </a:spcBef>
              <a:spcAft>
                <a:spcPts val="0"/>
              </a:spcAft>
              <a:buClr>
                <a:schemeClr val="dk1"/>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6"/>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6"/>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67" name="Google Shape;67;p26"/>
          <p:cNvCxnSpPr/>
          <p:nvPr/>
        </p:nvCxnSpPr>
        <p:spPr>
          <a:xfrm rot="10800000">
            <a:off x="6101405" y="1883336"/>
            <a:ext cx="0" cy="4399660"/>
          </a:xfrm>
          <a:prstGeom prst="straightConnector1">
            <a:avLst/>
          </a:prstGeom>
          <a:noFill/>
          <a:ln cap="flat" cmpd="sng" w="9525">
            <a:solidFill>
              <a:schemeClr val="dk1"/>
            </a:solidFill>
            <a:prstDash val="solid"/>
            <a:miter lim="800000"/>
            <a:headEnd len="sm" w="sm" type="none"/>
            <a:tailEnd len="sm" w="sm" type="none"/>
          </a:ln>
        </p:spPr>
      </p:cxnSp>
      <p:cxnSp>
        <p:nvCxnSpPr>
          <p:cNvPr id="68" name="Google Shape;68;p26"/>
          <p:cNvCxnSpPr/>
          <p:nvPr/>
        </p:nvCxnSpPr>
        <p:spPr>
          <a:xfrm rot="10800000">
            <a:off x="577485" y="2738598"/>
            <a:ext cx="11059811"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69" name="Shape 69"/>
        <p:cNvGrpSpPr/>
        <p:nvPr/>
      </p:nvGrpSpPr>
      <p:grpSpPr>
        <a:xfrm>
          <a:off x="0" y="0"/>
          <a:ext cx="0" cy="0"/>
          <a:chOff x="0" y="0"/>
          <a:chExt cx="0" cy="0"/>
        </a:xfrm>
      </p:grpSpPr>
      <p:sp>
        <p:nvSpPr>
          <p:cNvPr id="70" name="Google Shape;70;p27"/>
          <p:cNvSpPr txBox="1"/>
          <p:nvPr>
            <p:ph type="title"/>
          </p:nvPr>
        </p:nvSpPr>
        <p:spPr>
          <a:xfrm>
            <a:off x="571500" y="717452"/>
            <a:ext cx="11049000" cy="11618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7"/>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7"/>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7"/>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74" name="Google Shape;74;p27"/>
          <p:cNvCxnSpPr/>
          <p:nvPr/>
        </p:nvCxnSpPr>
        <p:spPr>
          <a:xfrm rot="10800000">
            <a:off x="577485" y="571500"/>
            <a:ext cx="11059811" cy="0"/>
          </a:xfrm>
          <a:prstGeom prst="straightConnector1">
            <a:avLst/>
          </a:prstGeom>
          <a:noFill/>
          <a:ln cap="flat" cmpd="sng" w="9525">
            <a:solidFill>
              <a:schemeClr val="dk1"/>
            </a:solidFill>
            <a:prstDash val="solid"/>
            <a:miter lim="800000"/>
            <a:headEnd len="sm" w="sm" type="none"/>
            <a:tailEnd len="sm" w="sm" type="none"/>
          </a:ln>
        </p:spPr>
      </p:cxnSp>
      <p:cxnSp>
        <p:nvCxnSpPr>
          <p:cNvPr id="75" name="Google Shape;75;p27"/>
          <p:cNvCxnSpPr/>
          <p:nvPr/>
        </p:nvCxnSpPr>
        <p:spPr>
          <a:xfrm rot="10800000">
            <a:off x="577485" y="6283518"/>
            <a:ext cx="11059811"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6" name="Shape 76"/>
        <p:cNvGrpSpPr/>
        <p:nvPr/>
      </p:nvGrpSpPr>
      <p:grpSpPr>
        <a:xfrm>
          <a:off x="0" y="0"/>
          <a:ext cx="0" cy="0"/>
          <a:chOff x="0" y="0"/>
          <a:chExt cx="0" cy="0"/>
        </a:xfrm>
      </p:grpSpPr>
      <p:sp>
        <p:nvSpPr>
          <p:cNvPr id="77" name="Google Shape;77;p28"/>
          <p:cNvSpPr txBox="1"/>
          <p:nvPr>
            <p:ph type="title"/>
          </p:nvPr>
        </p:nvSpPr>
        <p:spPr>
          <a:xfrm>
            <a:off x="572201" y="810344"/>
            <a:ext cx="3478084" cy="14080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Batang"/>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8"/>
          <p:cNvSpPr txBox="1"/>
          <p:nvPr>
            <p:ph idx="1" type="body"/>
          </p:nvPr>
        </p:nvSpPr>
        <p:spPr>
          <a:xfrm>
            <a:off x="4919809" y="931232"/>
            <a:ext cx="6700679" cy="5079369"/>
          </a:xfrm>
          <a:prstGeom prst="rect">
            <a:avLst/>
          </a:prstGeom>
          <a:noFill/>
          <a:ln>
            <a:noFill/>
          </a:ln>
        </p:spPr>
        <p:txBody>
          <a:bodyPr anchorCtr="0" anchor="t" bIns="45700" lIns="91425" spcFirstLastPara="1" rIns="91425" wrap="square" tIns="45700">
            <a:normAutofit/>
          </a:bodyPr>
          <a:lstStyle>
            <a:lvl1pPr indent="-391160" lvl="0" marL="457200" algn="l">
              <a:lnSpc>
                <a:spcPct val="120000"/>
              </a:lnSpc>
              <a:spcBef>
                <a:spcPts val="1000"/>
              </a:spcBef>
              <a:spcAft>
                <a:spcPts val="0"/>
              </a:spcAft>
              <a:buClr>
                <a:schemeClr val="dk1"/>
              </a:buClr>
              <a:buSzPts val="2560"/>
              <a:buChar char="•"/>
              <a:defRPr sz="3200"/>
            </a:lvl1pPr>
            <a:lvl2pPr indent="-370840" lvl="1" marL="914400" algn="l">
              <a:lnSpc>
                <a:spcPct val="120000"/>
              </a:lnSpc>
              <a:spcBef>
                <a:spcPts val="500"/>
              </a:spcBef>
              <a:spcAft>
                <a:spcPts val="0"/>
              </a:spcAft>
              <a:buClr>
                <a:schemeClr val="dk1"/>
              </a:buClr>
              <a:buSzPts val="2240"/>
              <a:buChar char="–"/>
              <a:defRPr sz="2800"/>
            </a:lvl2pPr>
            <a:lvl3pPr indent="-350519" lvl="2" marL="1371600" algn="l">
              <a:lnSpc>
                <a:spcPct val="120000"/>
              </a:lnSpc>
              <a:spcBef>
                <a:spcPts val="500"/>
              </a:spcBef>
              <a:spcAft>
                <a:spcPts val="0"/>
              </a:spcAft>
              <a:buClr>
                <a:schemeClr val="dk1"/>
              </a:buClr>
              <a:buSzPts val="1920"/>
              <a:buChar char="•"/>
              <a:defRPr sz="2400"/>
            </a:lvl3pPr>
            <a:lvl4pPr indent="-330200" lvl="3" marL="1828800" algn="l">
              <a:lnSpc>
                <a:spcPct val="120000"/>
              </a:lnSpc>
              <a:spcBef>
                <a:spcPts val="500"/>
              </a:spcBef>
              <a:spcAft>
                <a:spcPts val="0"/>
              </a:spcAft>
              <a:buClr>
                <a:schemeClr val="dk1"/>
              </a:buClr>
              <a:buSzPts val="1600"/>
              <a:buChar char="–"/>
              <a:defRPr sz="2000"/>
            </a:lvl4pPr>
            <a:lvl5pPr indent="-330200" lvl="4" marL="2286000" algn="l">
              <a:lnSpc>
                <a:spcPct val="120000"/>
              </a:lnSpc>
              <a:spcBef>
                <a:spcPts val="500"/>
              </a:spcBef>
              <a:spcAft>
                <a:spcPts val="0"/>
              </a:spcAft>
              <a:buClr>
                <a:schemeClr val="dk1"/>
              </a:buClr>
              <a:buSzPts val="16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28"/>
          <p:cNvSpPr txBox="1"/>
          <p:nvPr>
            <p:ph idx="2" type="body"/>
          </p:nvPr>
        </p:nvSpPr>
        <p:spPr>
          <a:xfrm>
            <a:off x="571500" y="2578608"/>
            <a:ext cx="3478783" cy="34172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280"/>
              <a:buNone/>
              <a:defRPr sz="1600"/>
            </a:lvl1pPr>
            <a:lvl2pPr indent="-228600" lvl="1" marL="914400" algn="l">
              <a:lnSpc>
                <a:spcPct val="120000"/>
              </a:lnSpc>
              <a:spcBef>
                <a:spcPts val="500"/>
              </a:spcBef>
              <a:spcAft>
                <a:spcPts val="0"/>
              </a:spcAft>
              <a:buClr>
                <a:schemeClr val="dk1"/>
              </a:buClr>
              <a:buSzPts val="1120"/>
              <a:buNone/>
              <a:defRPr sz="1400"/>
            </a:lvl2pPr>
            <a:lvl3pPr indent="-228600" lvl="2" marL="1371600" algn="l">
              <a:lnSpc>
                <a:spcPct val="120000"/>
              </a:lnSpc>
              <a:spcBef>
                <a:spcPts val="500"/>
              </a:spcBef>
              <a:spcAft>
                <a:spcPts val="0"/>
              </a:spcAft>
              <a:buClr>
                <a:schemeClr val="dk1"/>
              </a:buClr>
              <a:buSzPts val="960"/>
              <a:buNone/>
              <a:defRPr sz="1200"/>
            </a:lvl3pPr>
            <a:lvl4pPr indent="-228600" lvl="3" marL="1828800" algn="l">
              <a:lnSpc>
                <a:spcPct val="120000"/>
              </a:lnSpc>
              <a:spcBef>
                <a:spcPts val="500"/>
              </a:spcBef>
              <a:spcAft>
                <a:spcPts val="0"/>
              </a:spcAft>
              <a:buClr>
                <a:schemeClr val="dk1"/>
              </a:buClr>
              <a:buSzPts val="800"/>
              <a:buNone/>
              <a:defRPr sz="1000"/>
            </a:lvl4pPr>
            <a:lvl5pPr indent="-228600" lvl="4" marL="2286000" algn="l">
              <a:lnSpc>
                <a:spcPct val="120000"/>
              </a:lnSpc>
              <a:spcBef>
                <a:spcPts val="500"/>
              </a:spcBef>
              <a:spcAft>
                <a:spcPts val="0"/>
              </a:spcAft>
              <a:buClr>
                <a:schemeClr val="dk1"/>
              </a:buClr>
              <a:buSzPts val="8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28"/>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8"/>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83" name="Google Shape;83;p28"/>
          <p:cNvCxnSpPr/>
          <p:nvPr/>
        </p:nvCxnSpPr>
        <p:spPr>
          <a:xfrm rot="10800000">
            <a:off x="571500" y="571500"/>
            <a:ext cx="11059811" cy="0"/>
          </a:xfrm>
          <a:prstGeom prst="straightConnector1">
            <a:avLst/>
          </a:prstGeom>
          <a:noFill/>
          <a:ln cap="flat" cmpd="sng" w="9525">
            <a:solidFill>
              <a:schemeClr val="dk1"/>
            </a:solidFill>
            <a:prstDash val="solid"/>
            <a:miter lim="800000"/>
            <a:headEnd len="sm" w="sm" type="none"/>
            <a:tailEnd len="sm" w="sm" type="none"/>
          </a:ln>
        </p:spPr>
      </p:cxnSp>
      <p:cxnSp>
        <p:nvCxnSpPr>
          <p:cNvPr id="84" name="Google Shape;84;p28"/>
          <p:cNvCxnSpPr/>
          <p:nvPr/>
        </p:nvCxnSpPr>
        <p:spPr>
          <a:xfrm rot="10800000">
            <a:off x="4419601" y="571500"/>
            <a:ext cx="0" cy="5715000"/>
          </a:xfrm>
          <a:prstGeom prst="straightConnector1">
            <a:avLst/>
          </a:prstGeom>
          <a:noFill/>
          <a:ln cap="flat" cmpd="sng" w="9525">
            <a:solidFill>
              <a:schemeClr val="dk1"/>
            </a:solidFill>
            <a:prstDash val="solid"/>
            <a:miter lim="800000"/>
            <a:headEnd len="sm" w="sm" type="none"/>
            <a:tailEnd len="sm" w="sm" type="none"/>
          </a:ln>
        </p:spPr>
      </p:cxnSp>
      <p:cxnSp>
        <p:nvCxnSpPr>
          <p:cNvPr id="85" name="Google Shape;85;p28"/>
          <p:cNvCxnSpPr/>
          <p:nvPr/>
        </p:nvCxnSpPr>
        <p:spPr>
          <a:xfrm rot="10800000">
            <a:off x="571501" y="2406845"/>
            <a:ext cx="3848100" cy="0"/>
          </a:xfrm>
          <a:prstGeom prst="straightConnector1">
            <a:avLst/>
          </a:prstGeom>
          <a:noFill/>
          <a:ln cap="flat" cmpd="sng" w="9525">
            <a:solidFill>
              <a:schemeClr val="dk1"/>
            </a:solidFill>
            <a:prstDash val="solid"/>
            <a:miter lim="800000"/>
            <a:headEnd len="sm" w="sm" type="none"/>
            <a:tailEnd len="sm" w="sm" type="none"/>
          </a:ln>
        </p:spPr>
      </p:cxnSp>
      <p:cxnSp>
        <p:nvCxnSpPr>
          <p:cNvPr id="86" name="Google Shape;86;p28"/>
          <p:cNvCxnSpPr/>
          <p:nvPr/>
        </p:nvCxnSpPr>
        <p:spPr>
          <a:xfrm rot="10800000">
            <a:off x="577485" y="6283518"/>
            <a:ext cx="11059811"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571500" y="689289"/>
            <a:ext cx="11049000" cy="108410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Batang"/>
              <a:buNone/>
              <a:defRPr b="0" i="0" sz="4000" u="none" cap="none" strike="noStrike">
                <a:solidFill>
                  <a:schemeClr val="dk1"/>
                </a:solidFill>
                <a:latin typeface="Batang"/>
                <a:ea typeface="Batang"/>
                <a:cs typeface="Batang"/>
                <a:sym typeface="Batang"/>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571499" y="2075688"/>
            <a:ext cx="11059811" cy="3818082"/>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20000"/>
              </a:lnSpc>
              <a:spcBef>
                <a:spcPts val="1000"/>
              </a:spcBef>
              <a:spcAft>
                <a:spcPts val="0"/>
              </a:spcAft>
              <a:buClr>
                <a:schemeClr val="dk1"/>
              </a:buClr>
              <a:buSzPts val="1600"/>
              <a:buFont typeface="Arial"/>
              <a:buChar char="•"/>
              <a:defRPr b="0" i="0" sz="2000" u="none" cap="none" strike="noStrike">
                <a:solidFill>
                  <a:schemeClr val="dk1"/>
                </a:solidFill>
                <a:latin typeface="Avenir"/>
                <a:ea typeface="Avenir"/>
                <a:cs typeface="Avenir"/>
                <a:sym typeface="Avenir"/>
              </a:defRPr>
            </a:lvl1pPr>
            <a:lvl2pPr indent="-320040" lvl="1" marL="914400" marR="0" rtl="0" algn="l">
              <a:lnSpc>
                <a:spcPct val="120000"/>
              </a:lnSpc>
              <a:spcBef>
                <a:spcPts val="500"/>
              </a:spcBef>
              <a:spcAft>
                <a:spcPts val="0"/>
              </a:spcAft>
              <a:buClr>
                <a:schemeClr val="dk1"/>
              </a:buClr>
              <a:buSzPts val="1440"/>
              <a:buFont typeface="Avenir"/>
              <a:buChar char="–"/>
              <a:defRPr b="0" i="0" sz="1800" u="none" cap="none" strike="noStrike">
                <a:solidFill>
                  <a:schemeClr val="dk1"/>
                </a:solidFill>
                <a:latin typeface="Avenir"/>
                <a:ea typeface="Avenir"/>
                <a:cs typeface="Avenir"/>
                <a:sym typeface="Avenir"/>
              </a:defRPr>
            </a:lvl2pPr>
            <a:lvl3pPr indent="-309880" lvl="2" marL="1371600" marR="0" rtl="0" algn="l">
              <a:lnSpc>
                <a:spcPct val="120000"/>
              </a:lnSpc>
              <a:spcBef>
                <a:spcPts val="500"/>
              </a:spcBef>
              <a:spcAft>
                <a:spcPts val="0"/>
              </a:spcAft>
              <a:buClr>
                <a:schemeClr val="dk1"/>
              </a:buClr>
              <a:buSzPts val="1280"/>
              <a:buFont typeface="Arial"/>
              <a:buChar char="•"/>
              <a:defRPr b="0" i="0" sz="1600" u="none" cap="none" strike="noStrike">
                <a:solidFill>
                  <a:schemeClr val="dk1"/>
                </a:solidFill>
                <a:latin typeface="Avenir"/>
                <a:ea typeface="Avenir"/>
                <a:cs typeface="Avenir"/>
                <a:sym typeface="Avenir"/>
              </a:defRPr>
            </a:lvl3pPr>
            <a:lvl4pPr indent="-299719" lvl="3" marL="1828800" marR="0" rtl="0" algn="l">
              <a:lnSpc>
                <a:spcPct val="120000"/>
              </a:lnSpc>
              <a:spcBef>
                <a:spcPts val="500"/>
              </a:spcBef>
              <a:spcAft>
                <a:spcPts val="0"/>
              </a:spcAft>
              <a:buClr>
                <a:schemeClr val="dk1"/>
              </a:buClr>
              <a:buSzPts val="1120"/>
              <a:buFont typeface="Avenir"/>
              <a:buChar char="–"/>
              <a:defRPr b="0" i="0" sz="1400" u="none" cap="none" strike="noStrike">
                <a:solidFill>
                  <a:schemeClr val="dk1"/>
                </a:solidFill>
                <a:latin typeface="Avenir"/>
                <a:ea typeface="Avenir"/>
                <a:cs typeface="Avenir"/>
                <a:sym typeface="Avenir"/>
              </a:defRPr>
            </a:lvl4pPr>
            <a:lvl5pPr indent="-299720" lvl="4" marL="2286000" marR="0" rtl="0" algn="l">
              <a:lnSpc>
                <a:spcPct val="120000"/>
              </a:lnSpc>
              <a:spcBef>
                <a:spcPts val="500"/>
              </a:spcBef>
              <a:spcAft>
                <a:spcPts val="0"/>
              </a:spcAft>
              <a:buClr>
                <a:schemeClr val="dk1"/>
              </a:buClr>
              <a:buSzPts val="112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19"/>
          <p:cNvSpPr txBox="1"/>
          <p:nvPr>
            <p:ph idx="10" type="dt"/>
          </p:nvPr>
        </p:nvSpPr>
        <p:spPr>
          <a:xfrm>
            <a:off x="8036732" y="6397103"/>
            <a:ext cx="3091928"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19"/>
          <p:cNvSpPr txBox="1"/>
          <p:nvPr>
            <p:ph idx="11" type="ftr"/>
          </p:nvPr>
        </p:nvSpPr>
        <p:spPr>
          <a:xfrm>
            <a:off x="475782" y="6397103"/>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19"/>
          <p:cNvSpPr txBox="1"/>
          <p:nvPr>
            <p:ph idx="12" type="sldNum"/>
          </p:nvPr>
        </p:nvSpPr>
        <p:spPr>
          <a:xfrm>
            <a:off x="11024553" y="6397103"/>
            <a:ext cx="70077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chemeClr val="dk1"/>
                </a:solidFill>
                <a:latin typeface="Avenir"/>
                <a:ea typeface="Avenir"/>
                <a:cs typeface="Avenir"/>
                <a:sym typeface="Avenir"/>
              </a:defRPr>
            </a:lvl1pPr>
            <a:lvl2pPr indent="0" lvl="1" marL="0" marR="0" rtl="0" algn="r">
              <a:spcBef>
                <a:spcPts val="0"/>
              </a:spcBef>
              <a:buNone/>
              <a:defRPr b="0" i="0" sz="800" u="none" cap="none" strike="noStrike">
                <a:solidFill>
                  <a:schemeClr val="dk1"/>
                </a:solidFill>
                <a:latin typeface="Avenir"/>
                <a:ea typeface="Avenir"/>
                <a:cs typeface="Avenir"/>
                <a:sym typeface="Avenir"/>
              </a:defRPr>
            </a:lvl2pPr>
            <a:lvl3pPr indent="0" lvl="2" marL="0" marR="0" rtl="0" algn="r">
              <a:spcBef>
                <a:spcPts val="0"/>
              </a:spcBef>
              <a:buNone/>
              <a:defRPr b="0" i="0" sz="800" u="none" cap="none" strike="noStrike">
                <a:solidFill>
                  <a:schemeClr val="dk1"/>
                </a:solidFill>
                <a:latin typeface="Avenir"/>
                <a:ea typeface="Avenir"/>
                <a:cs typeface="Avenir"/>
                <a:sym typeface="Avenir"/>
              </a:defRPr>
            </a:lvl3pPr>
            <a:lvl4pPr indent="0" lvl="3" marL="0" marR="0" rtl="0" algn="r">
              <a:spcBef>
                <a:spcPts val="0"/>
              </a:spcBef>
              <a:buNone/>
              <a:defRPr b="0" i="0" sz="800" u="none" cap="none" strike="noStrike">
                <a:solidFill>
                  <a:schemeClr val="dk1"/>
                </a:solidFill>
                <a:latin typeface="Avenir"/>
                <a:ea typeface="Avenir"/>
                <a:cs typeface="Avenir"/>
                <a:sym typeface="Avenir"/>
              </a:defRPr>
            </a:lvl4pPr>
            <a:lvl5pPr indent="0" lvl="4" marL="0" marR="0" rtl="0" algn="r">
              <a:spcBef>
                <a:spcPts val="0"/>
              </a:spcBef>
              <a:buNone/>
              <a:defRPr b="0" i="0" sz="800" u="none" cap="none" strike="noStrike">
                <a:solidFill>
                  <a:schemeClr val="dk1"/>
                </a:solidFill>
                <a:latin typeface="Avenir"/>
                <a:ea typeface="Avenir"/>
                <a:cs typeface="Avenir"/>
                <a:sym typeface="Avenir"/>
              </a:defRPr>
            </a:lvl5pPr>
            <a:lvl6pPr indent="0" lvl="5" marL="0" marR="0" rtl="0" algn="r">
              <a:spcBef>
                <a:spcPts val="0"/>
              </a:spcBef>
              <a:buNone/>
              <a:defRPr b="0" i="0" sz="800" u="none" cap="none" strike="noStrike">
                <a:solidFill>
                  <a:schemeClr val="dk1"/>
                </a:solidFill>
                <a:latin typeface="Avenir"/>
                <a:ea typeface="Avenir"/>
                <a:cs typeface="Avenir"/>
                <a:sym typeface="Avenir"/>
              </a:defRPr>
            </a:lvl6pPr>
            <a:lvl7pPr indent="0" lvl="6" marL="0" marR="0" rtl="0" algn="r">
              <a:spcBef>
                <a:spcPts val="0"/>
              </a:spcBef>
              <a:buNone/>
              <a:defRPr b="0" i="0" sz="800" u="none" cap="none" strike="noStrike">
                <a:solidFill>
                  <a:schemeClr val="dk1"/>
                </a:solidFill>
                <a:latin typeface="Avenir"/>
                <a:ea typeface="Avenir"/>
                <a:cs typeface="Avenir"/>
                <a:sym typeface="Avenir"/>
              </a:defRPr>
            </a:lvl7pPr>
            <a:lvl8pPr indent="0" lvl="7" marL="0" marR="0" rtl="0" algn="r">
              <a:spcBef>
                <a:spcPts val="0"/>
              </a:spcBef>
              <a:buNone/>
              <a:defRPr b="0" i="0" sz="800" u="none" cap="none" strike="noStrike">
                <a:solidFill>
                  <a:schemeClr val="dk1"/>
                </a:solidFill>
                <a:latin typeface="Avenir"/>
                <a:ea typeface="Avenir"/>
                <a:cs typeface="Avenir"/>
                <a:sym typeface="Avenir"/>
              </a:defRPr>
            </a:lvl8pPr>
            <a:lvl9pPr indent="0" lvl="8" marL="0" marR="0" rtl="0" algn="r">
              <a:spcBef>
                <a:spcPts val="0"/>
              </a:spcBef>
              <a:buNone/>
              <a:defRPr b="0" i="0" sz="8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19"/>
          <p:cNvCxnSpPr/>
          <p:nvPr/>
        </p:nvCxnSpPr>
        <p:spPr>
          <a:xfrm rot="10800000">
            <a:off x="566094" y="6286347"/>
            <a:ext cx="11059811" cy="0"/>
          </a:xfrm>
          <a:prstGeom prst="straightConnector1">
            <a:avLst/>
          </a:prstGeom>
          <a:noFill/>
          <a:ln cap="flat" cmpd="sng" w="9525">
            <a:solidFill>
              <a:schemeClr val="dk1"/>
            </a:solidFill>
            <a:prstDash val="solid"/>
            <a:miter lim="800000"/>
            <a:headEnd len="sm" w="sm" type="none"/>
            <a:tailEnd len="sm" w="sm" type="none"/>
          </a:ln>
        </p:spPr>
      </p:cxnSp>
      <p:cxnSp>
        <p:nvCxnSpPr>
          <p:cNvPr id="16" name="Google Shape;16;p19"/>
          <p:cNvCxnSpPr/>
          <p:nvPr/>
        </p:nvCxnSpPr>
        <p:spPr>
          <a:xfrm rot="10800000">
            <a:off x="577485" y="1883336"/>
            <a:ext cx="11059811" cy="0"/>
          </a:xfrm>
          <a:prstGeom prst="straightConnector1">
            <a:avLst/>
          </a:prstGeom>
          <a:noFill/>
          <a:ln cap="flat" cmpd="sng" w="9525">
            <a:solidFill>
              <a:schemeClr val="dk1"/>
            </a:solidFill>
            <a:prstDash val="solid"/>
            <a:miter lim="800000"/>
            <a:headEnd len="sm" w="sm" type="none"/>
            <a:tailEnd len="sm" w="sm" type="none"/>
          </a:ln>
        </p:spPr>
      </p:cxnSp>
      <p:cxnSp>
        <p:nvCxnSpPr>
          <p:cNvPr id="17" name="Google Shape;17;p19"/>
          <p:cNvCxnSpPr/>
          <p:nvPr/>
        </p:nvCxnSpPr>
        <p:spPr>
          <a:xfrm rot="10800000">
            <a:off x="577485" y="571500"/>
            <a:ext cx="11059811" cy="0"/>
          </a:xfrm>
          <a:prstGeom prst="straightConnector1">
            <a:avLst/>
          </a:prstGeom>
          <a:noFill/>
          <a:ln cap="flat" cmpd="sng" w="9525">
            <a:solidFill>
              <a:schemeClr val="dk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png"/><Relationship Id="rId9" Type="http://schemas.openxmlformats.org/officeDocument/2006/relationships/image" Target="../media/image5.jp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6.jp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8" name="Shape 118"/>
        <p:cNvGrpSpPr/>
        <p:nvPr/>
      </p:nvGrpSpPr>
      <p:grpSpPr>
        <a:xfrm>
          <a:off x="0" y="0"/>
          <a:ext cx="0" cy="0"/>
          <a:chOff x="0" y="0"/>
          <a:chExt cx="0" cy="0"/>
        </a:xfrm>
      </p:grpSpPr>
      <p:sp>
        <p:nvSpPr>
          <p:cNvPr id="119" name="Google Shape;119;p1"/>
          <p:cNvSpPr/>
          <p:nvPr/>
        </p:nvSpPr>
        <p:spPr>
          <a:xfrm>
            <a:off x="-6782" y="0"/>
            <a:ext cx="12198783"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0" name="Google Shape;120;p1"/>
          <p:cNvSpPr txBox="1"/>
          <p:nvPr>
            <p:ph type="ctrTitle"/>
          </p:nvPr>
        </p:nvSpPr>
        <p:spPr>
          <a:xfrm>
            <a:off x="518047" y="4288234"/>
            <a:ext cx="6802627" cy="174922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Batang"/>
              <a:buNone/>
            </a:pPr>
            <a:r>
              <a:rPr b="1" lang="en-GB" sz="3700"/>
              <a:t>The School Meals Service: </a:t>
            </a:r>
            <a:r>
              <a:rPr lang="en-GB" sz="3700"/>
              <a:t>Past, Present and Future? (ESRC, 2023-2025) – Strand 2</a:t>
            </a:r>
            <a:endParaRPr b="1" sz="3700"/>
          </a:p>
        </p:txBody>
      </p:sp>
      <p:pic>
        <p:nvPicPr>
          <p:cNvPr descr="A group of children in a classroom&#10;&#10;Description automatically generated with low confidence" id="121" name="Google Shape;121;p1"/>
          <p:cNvPicPr preferRelativeResize="0"/>
          <p:nvPr/>
        </p:nvPicPr>
        <p:blipFill rotWithShape="1">
          <a:blip r:embed="rId3">
            <a:alphaModFix/>
          </a:blip>
          <a:srcRect b="26442" l="0" r="1" t="26951"/>
          <a:stretch/>
        </p:blipFill>
        <p:spPr>
          <a:xfrm>
            <a:off x="578283" y="847384"/>
            <a:ext cx="6882728" cy="3143652"/>
          </a:xfrm>
          <a:prstGeom prst="rect">
            <a:avLst/>
          </a:prstGeom>
          <a:noFill/>
          <a:ln>
            <a:noFill/>
          </a:ln>
        </p:spPr>
      </p:pic>
      <p:cxnSp>
        <p:nvCxnSpPr>
          <p:cNvPr id="122" name="Google Shape;122;p1"/>
          <p:cNvCxnSpPr/>
          <p:nvPr/>
        </p:nvCxnSpPr>
        <p:spPr>
          <a:xfrm>
            <a:off x="7734300" y="571500"/>
            <a:ext cx="0" cy="5718014"/>
          </a:xfrm>
          <a:prstGeom prst="straightConnector1">
            <a:avLst/>
          </a:prstGeom>
          <a:noFill/>
          <a:ln cap="flat" cmpd="sng" w="9525">
            <a:solidFill>
              <a:schemeClr val="dk1"/>
            </a:solidFill>
            <a:prstDash val="solid"/>
            <a:miter lim="800000"/>
            <a:headEnd len="sm" w="sm" type="none"/>
            <a:tailEnd len="sm" w="sm" type="none"/>
          </a:ln>
        </p:spPr>
      </p:cxnSp>
      <p:cxnSp>
        <p:nvCxnSpPr>
          <p:cNvPr id="123" name="Google Shape;123;p1"/>
          <p:cNvCxnSpPr/>
          <p:nvPr/>
        </p:nvCxnSpPr>
        <p:spPr>
          <a:xfrm rot="10800000">
            <a:off x="576366" y="571500"/>
            <a:ext cx="11055608" cy="0"/>
          </a:xfrm>
          <a:prstGeom prst="straightConnector1">
            <a:avLst/>
          </a:prstGeom>
          <a:noFill/>
          <a:ln cap="flat" cmpd="sng" w="9525">
            <a:solidFill>
              <a:schemeClr val="dk1"/>
            </a:solidFill>
            <a:prstDash val="solid"/>
            <a:miter lim="800000"/>
            <a:headEnd len="sm" w="sm" type="none"/>
            <a:tailEnd len="sm" w="sm" type="none"/>
          </a:ln>
        </p:spPr>
      </p:cxnSp>
      <p:pic>
        <p:nvPicPr>
          <p:cNvPr descr="Economic and Social Research Council" id="124" name="Google Shape;124;p1"/>
          <p:cNvPicPr preferRelativeResize="0"/>
          <p:nvPr/>
        </p:nvPicPr>
        <p:blipFill rotWithShape="1">
          <a:blip r:embed="rId4">
            <a:alphaModFix/>
          </a:blip>
          <a:srcRect b="0" l="0" r="4680" t="0"/>
          <a:stretch/>
        </p:blipFill>
        <p:spPr>
          <a:xfrm>
            <a:off x="8014973" y="847386"/>
            <a:ext cx="1343036" cy="1173198"/>
          </a:xfrm>
          <a:prstGeom prst="rect">
            <a:avLst/>
          </a:prstGeom>
          <a:noFill/>
          <a:ln>
            <a:noFill/>
          </a:ln>
        </p:spPr>
      </p:pic>
      <p:cxnSp>
        <p:nvCxnSpPr>
          <p:cNvPr id="125" name="Google Shape;125;p1"/>
          <p:cNvCxnSpPr/>
          <p:nvPr/>
        </p:nvCxnSpPr>
        <p:spPr>
          <a:xfrm rot="10800000">
            <a:off x="576366" y="4288234"/>
            <a:ext cx="11055608" cy="0"/>
          </a:xfrm>
          <a:prstGeom prst="straightConnector1">
            <a:avLst/>
          </a:prstGeom>
          <a:noFill/>
          <a:ln cap="flat" cmpd="sng" w="9525">
            <a:solidFill>
              <a:schemeClr val="dk1"/>
            </a:solidFill>
            <a:prstDash val="solid"/>
            <a:miter lim="800000"/>
            <a:headEnd len="sm" w="sm" type="none"/>
            <a:tailEnd len="sm" w="sm" type="none"/>
          </a:ln>
        </p:spPr>
      </p:cxnSp>
      <p:cxnSp>
        <p:nvCxnSpPr>
          <p:cNvPr id="126" name="Google Shape;126;p1"/>
          <p:cNvCxnSpPr/>
          <p:nvPr/>
        </p:nvCxnSpPr>
        <p:spPr>
          <a:xfrm rot="10800000">
            <a:off x="561819" y="6289514"/>
            <a:ext cx="11054799" cy="0"/>
          </a:xfrm>
          <a:prstGeom prst="straightConnector1">
            <a:avLst/>
          </a:prstGeom>
          <a:noFill/>
          <a:ln cap="flat" cmpd="sng" w="9525">
            <a:solidFill>
              <a:schemeClr val="dk1"/>
            </a:solidFill>
            <a:prstDash val="solid"/>
            <a:miter lim="800000"/>
            <a:headEnd len="sm" w="sm" type="none"/>
            <a:tailEnd len="sm" w="sm" type="none"/>
          </a:ln>
        </p:spPr>
      </p:cxnSp>
      <p:sp>
        <p:nvSpPr>
          <p:cNvPr id="127" name="Google Shape;127;p1"/>
          <p:cNvSpPr txBox="1"/>
          <p:nvPr/>
        </p:nvSpPr>
        <p:spPr>
          <a:xfrm>
            <a:off x="5848514" y="130521"/>
            <a:ext cx="6251111" cy="379039"/>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130000"/>
              </a:lnSpc>
              <a:spcBef>
                <a:spcPts val="0"/>
              </a:spcBef>
              <a:spcAft>
                <a:spcPts val="0"/>
              </a:spcAft>
              <a:buClr>
                <a:schemeClr val="dk1"/>
              </a:buClr>
              <a:buSzPts val="1280"/>
              <a:buFont typeface="Arial"/>
              <a:buNone/>
            </a:pPr>
            <a:r>
              <a:t/>
            </a:r>
            <a:endParaRPr b="1" i="0" sz="1600" u="none" cap="none" strike="noStrike">
              <a:solidFill>
                <a:schemeClr val="dk1"/>
              </a:solidFill>
              <a:latin typeface="Avenir"/>
              <a:ea typeface="Avenir"/>
              <a:cs typeface="Avenir"/>
              <a:sym typeface="Avenir"/>
            </a:endParaRPr>
          </a:p>
        </p:txBody>
      </p:sp>
      <p:pic>
        <p:nvPicPr>
          <p:cNvPr descr="SMS" id="128" name="Google Shape;128;p1"/>
          <p:cNvPicPr preferRelativeResize="0"/>
          <p:nvPr/>
        </p:nvPicPr>
        <p:blipFill rotWithShape="1">
          <a:blip r:embed="rId5">
            <a:alphaModFix/>
          </a:blip>
          <a:srcRect b="0" l="0" r="0" t="0"/>
          <a:stretch/>
        </p:blipFill>
        <p:spPr>
          <a:xfrm>
            <a:off x="9770325" y="1167583"/>
            <a:ext cx="1329695" cy="428121"/>
          </a:xfrm>
          <a:prstGeom prst="rect">
            <a:avLst/>
          </a:prstGeom>
          <a:noFill/>
          <a:ln>
            <a:noFill/>
          </a:ln>
        </p:spPr>
      </p:pic>
      <p:pic>
        <p:nvPicPr>
          <p:cNvPr descr="Arts and Humanities Research Council" id="129" name="Google Shape;129;p1"/>
          <p:cNvPicPr preferRelativeResize="0"/>
          <p:nvPr/>
        </p:nvPicPr>
        <p:blipFill rotWithShape="1">
          <a:blip r:embed="rId6">
            <a:alphaModFix/>
          </a:blip>
          <a:srcRect b="0" l="0" r="0" t="0"/>
          <a:stretch/>
        </p:blipFill>
        <p:spPr>
          <a:xfrm>
            <a:off x="8046076" y="2169052"/>
            <a:ext cx="2245788" cy="571872"/>
          </a:xfrm>
          <a:prstGeom prst="rect">
            <a:avLst/>
          </a:prstGeom>
          <a:noFill/>
          <a:ln>
            <a:noFill/>
          </a:ln>
        </p:spPr>
      </p:pic>
      <p:pic>
        <p:nvPicPr>
          <p:cNvPr descr="The University of Wolverhampton Global Scholarship for International  Students in the UK - ASEAN Scholarships" id="130" name="Google Shape;130;p1"/>
          <p:cNvPicPr preferRelativeResize="0"/>
          <p:nvPr/>
        </p:nvPicPr>
        <p:blipFill rotWithShape="1">
          <a:blip r:embed="rId7">
            <a:alphaModFix/>
          </a:blip>
          <a:srcRect b="0" l="0" r="0" t="0"/>
          <a:stretch/>
        </p:blipFill>
        <p:spPr>
          <a:xfrm>
            <a:off x="10648787" y="3113420"/>
            <a:ext cx="1031915" cy="563480"/>
          </a:xfrm>
          <a:prstGeom prst="rect">
            <a:avLst/>
          </a:prstGeom>
          <a:noFill/>
          <a:ln>
            <a:noFill/>
          </a:ln>
        </p:spPr>
      </p:pic>
      <p:pic>
        <p:nvPicPr>
          <p:cNvPr descr="Home | The University of Sheffield" id="131" name="Google Shape;131;p1"/>
          <p:cNvPicPr preferRelativeResize="0"/>
          <p:nvPr/>
        </p:nvPicPr>
        <p:blipFill rotWithShape="1">
          <a:blip r:embed="rId8">
            <a:alphaModFix/>
          </a:blip>
          <a:srcRect b="0" l="0" r="0" t="0"/>
          <a:stretch/>
        </p:blipFill>
        <p:spPr>
          <a:xfrm>
            <a:off x="9191753" y="3112264"/>
            <a:ext cx="1408701" cy="563480"/>
          </a:xfrm>
          <a:prstGeom prst="rect">
            <a:avLst/>
          </a:prstGeom>
          <a:noFill/>
          <a:ln>
            <a:noFill/>
          </a:ln>
        </p:spPr>
      </p:pic>
      <p:pic>
        <p:nvPicPr>
          <p:cNvPr descr="UCL Institute of Education - Wikipedia" id="132" name="Google Shape;132;p1"/>
          <p:cNvPicPr preferRelativeResize="0"/>
          <p:nvPr/>
        </p:nvPicPr>
        <p:blipFill rotWithShape="1">
          <a:blip r:embed="rId9">
            <a:alphaModFix/>
          </a:blip>
          <a:srcRect b="0" l="0" r="0" t="0"/>
          <a:stretch/>
        </p:blipFill>
        <p:spPr>
          <a:xfrm>
            <a:off x="8014973" y="3123450"/>
            <a:ext cx="1138755" cy="552296"/>
          </a:xfrm>
          <a:prstGeom prst="rect">
            <a:avLst/>
          </a:prstGeom>
          <a:noFill/>
          <a:ln>
            <a:noFill/>
          </a:ln>
        </p:spPr>
      </p:pic>
      <p:sp>
        <p:nvSpPr>
          <p:cNvPr id="133" name="Google Shape;133;p1"/>
          <p:cNvSpPr txBox="1"/>
          <p:nvPr>
            <p:ph idx="1" type="subTitle"/>
          </p:nvPr>
        </p:nvSpPr>
        <p:spPr>
          <a:xfrm>
            <a:off x="7894741" y="3281244"/>
            <a:ext cx="3522199" cy="2900274"/>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800"/>
              <a:buNone/>
            </a:pPr>
            <a:r>
              <a:rPr b="1" lang="en-GB" sz="1000"/>
              <a:t>DR HEATHER ELLIS</a:t>
            </a:r>
            <a:endParaRPr b="1" sz="1000"/>
          </a:p>
          <a:p>
            <a:pPr indent="0" lvl="0" marL="0" rtl="0" algn="l">
              <a:lnSpc>
                <a:spcPct val="100000"/>
              </a:lnSpc>
              <a:spcBef>
                <a:spcPts val="1000"/>
              </a:spcBef>
              <a:spcAft>
                <a:spcPts val="0"/>
              </a:spcAft>
              <a:buClr>
                <a:schemeClr val="dk1"/>
              </a:buClr>
              <a:buSzPts val="800"/>
              <a:buNone/>
            </a:pPr>
            <a:r>
              <a:rPr b="1" lang="en-GB" sz="1000"/>
              <a:t>DR ISABELLE CARTER</a:t>
            </a:r>
            <a:endParaRPr/>
          </a:p>
          <a:p>
            <a:pPr indent="0" lvl="0" marL="0" rtl="0" algn="l">
              <a:lnSpc>
                <a:spcPct val="100000"/>
              </a:lnSpc>
              <a:spcBef>
                <a:spcPts val="1000"/>
              </a:spcBef>
              <a:spcAft>
                <a:spcPts val="0"/>
              </a:spcAft>
              <a:buClr>
                <a:schemeClr val="dk1"/>
              </a:buClr>
              <a:buSzPts val="800"/>
              <a:buNone/>
            </a:pPr>
            <a:r>
              <a:rPr b="1" lang="en-GB" sz="1000"/>
              <a:t>UNIVERSITY OF SHEFFIELD</a:t>
            </a:r>
            <a:endParaRPr/>
          </a:p>
          <a:p>
            <a:pPr indent="0" lvl="0" marL="0" rtl="0" algn="l">
              <a:lnSpc>
                <a:spcPct val="100000"/>
              </a:lnSpc>
              <a:spcBef>
                <a:spcPts val="1000"/>
              </a:spcBef>
              <a:spcAft>
                <a:spcPts val="0"/>
              </a:spcAft>
              <a:buClr>
                <a:schemeClr val="dk1"/>
              </a:buClr>
              <a:buSzPts val="800"/>
              <a:buNone/>
            </a:pPr>
            <a:r>
              <a:t/>
            </a:r>
            <a:endParaRPr b="1" sz="1000"/>
          </a:p>
          <a:p>
            <a:pPr indent="0" lvl="0" marL="0" rtl="0" algn="l">
              <a:lnSpc>
                <a:spcPct val="130000"/>
              </a:lnSpc>
              <a:spcBef>
                <a:spcPts val="1000"/>
              </a:spcBef>
              <a:spcAft>
                <a:spcPts val="0"/>
              </a:spcAft>
              <a:buClr>
                <a:schemeClr val="dk1"/>
              </a:buClr>
              <a:buSzPts val="800"/>
              <a:buNone/>
            </a:pPr>
            <a:r>
              <a:rPr b="1" lang="en-GB" sz="1000"/>
              <a:t>HISTORY OF EDUCATION CONFERENCE</a:t>
            </a:r>
            <a:r>
              <a:rPr lang="en-GB" sz="1000"/>
              <a:t>, UNIVERSITY OF SHEFFIELD, NOVEMBER 17-19,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0"/>
          <p:cNvSpPr txBox="1"/>
          <p:nvPr>
            <p:ph type="title"/>
          </p:nvPr>
        </p:nvSpPr>
        <p:spPr>
          <a:xfrm>
            <a:off x="483870" y="689289"/>
            <a:ext cx="11224260" cy="108410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atang"/>
              <a:buNone/>
            </a:pPr>
            <a:r>
              <a:rPr lang="en-GB"/>
              <a:t>Initial findings: </a:t>
            </a:r>
            <a:br>
              <a:rPr lang="en-GB"/>
            </a:br>
            <a:r>
              <a:rPr lang="en-GB"/>
              <a:t>The possibilities of exploring sensory memories</a:t>
            </a:r>
            <a:endParaRPr/>
          </a:p>
        </p:txBody>
      </p:sp>
      <p:sp>
        <p:nvSpPr>
          <p:cNvPr id="188" name="Google Shape;188;p10"/>
          <p:cNvSpPr txBox="1"/>
          <p:nvPr>
            <p:ph idx="1" type="body"/>
          </p:nvPr>
        </p:nvSpPr>
        <p:spPr>
          <a:xfrm>
            <a:off x="571499" y="2075688"/>
            <a:ext cx="11059811" cy="3910987"/>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dk1"/>
              </a:buClr>
              <a:buSzPts val="2240"/>
              <a:buChar char="•"/>
            </a:pPr>
            <a:r>
              <a:rPr lang="en-GB" sz="2800"/>
              <a:t>Stories that </a:t>
            </a:r>
            <a:r>
              <a:rPr i="1" lang="en-GB" sz="2800"/>
              <a:t>evoke</a:t>
            </a:r>
            <a:r>
              <a:rPr lang="en-GB" sz="2800"/>
              <a:t> experience, rather than only narrating it. </a:t>
            </a:r>
            <a:endParaRPr/>
          </a:p>
          <a:p>
            <a:pPr indent="-228600" lvl="0" marL="228600" rtl="0" algn="l">
              <a:lnSpc>
                <a:spcPct val="120000"/>
              </a:lnSpc>
              <a:spcBef>
                <a:spcPts val="1000"/>
              </a:spcBef>
              <a:spcAft>
                <a:spcPts val="0"/>
              </a:spcAft>
              <a:buClr>
                <a:schemeClr val="dk1"/>
              </a:buClr>
              <a:buSzPts val="2240"/>
              <a:buChar char="•"/>
            </a:pPr>
            <a:r>
              <a:rPr lang="en-GB" sz="2800"/>
              <a:t>The capacity of everyday sensory memories for revealing aspects of identity.</a:t>
            </a:r>
            <a:endParaRPr/>
          </a:p>
          <a:p>
            <a:pPr indent="-228600" lvl="0" marL="228600" rtl="0" algn="l">
              <a:lnSpc>
                <a:spcPct val="120000"/>
              </a:lnSpc>
              <a:spcBef>
                <a:spcPts val="1000"/>
              </a:spcBef>
              <a:spcAft>
                <a:spcPts val="0"/>
              </a:spcAft>
              <a:buClr>
                <a:schemeClr val="dk1"/>
              </a:buClr>
              <a:buSzPts val="2240"/>
              <a:buChar char="•"/>
            </a:pPr>
            <a:r>
              <a:rPr lang="en-GB" sz="2800"/>
              <a:t>The vivid nature of sensory memories can often strengthen their connection to traumatic experiences.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type="title"/>
          </p:nvPr>
        </p:nvSpPr>
        <p:spPr>
          <a:xfrm>
            <a:off x="571500" y="689289"/>
            <a:ext cx="11049000" cy="10841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Batang"/>
              <a:buNone/>
            </a:pPr>
            <a:r>
              <a:rPr lang="en-GB"/>
              <a:t>Example 1: Evoking experience</a:t>
            </a:r>
            <a:endParaRPr/>
          </a:p>
        </p:txBody>
      </p:sp>
      <p:sp>
        <p:nvSpPr>
          <p:cNvPr id="194" name="Google Shape;194;p11"/>
          <p:cNvSpPr txBox="1"/>
          <p:nvPr>
            <p:ph idx="1" type="body"/>
          </p:nvPr>
        </p:nvSpPr>
        <p:spPr>
          <a:xfrm>
            <a:off x="560689" y="2156968"/>
            <a:ext cx="11059811" cy="3910987"/>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920"/>
              <a:buNone/>
            </a:pPr>
            <a:r>
              <a:rPr lang="en-GB" sz="2400"/>
              <a:t>R: And you had to eat it all. So the dinner ladies were circulating around you. You couldn’t go out to play until you’d eaten it all up. And literally the – oh, even now – see? It’s such a sensory experience, isn’t it? The mashed potato and the peas, like, they’d make me – they make me – sick. I mean, I’m still, I still have that reaction now. </a:t>
            </a:r>
            <a:endParaRPr/>
          </a:p>
          <a:p>
            <a:pPr indent="0" lvl="0" marL="0" rtl="0" algn="l">
              <a:lnSpc>
                <a:spcPct val="120000"/>
              </a:lnSpc>
              <a:spcBef>
                <a:spcPts val="1000"/>
              </a:spcBef>
              <a:spcAft>
                <a:spcPts val="0"/>
              </a:spcAft>
              <a:buClr>
                <a:schemeClr val="dk1"/>
              </a:buClr>
              <a:buSzPts val="1920"/>
              <a:buNone/>
            </a:pPr>
            <a:r>
              <a:rPr lang="en-GB" sz="2400"/>
              <a:t>I: Yeah, you just did that didn’t you, covered your mouth.</a:t>
            </a:r>
            <a:endParaRPr/>
          </a:p>
          <a:p>
            <a:pPr indent="0" lvl="0" marL="0" rtl="0" algn="l">
              <a:lnSpc>
                <a:spcPct val="120000"/>
              </a:lnSpc>
              <a:spcBef>
                <a:spcPts val="1000"/>
              </a:spcBef>
              <a:spcAft>
                <a:spcPts val="0"/>
              </a:spcAft>
              <a:buClr>
                <a:schemeClr val="dk1"/>
              </a:buClr>
              <a:buSzPts val="1920"/>
              <a:buNone/>
            </a:pPr>
            <a:r>
              <a:rPr lang="en-GB" sz="2400"/>
              <a:t>R: [</a:t>
            </a:r>
            <a:r>
              <a:rPr i="1" lang="en-GB" sz="2400"/>
              <a:t>laughing</a:t>
            </a:r>
            <a:r>
              <a:rPr lang="en-GB" sz="2400"/>
              <a:t>] I know. </a:t>
            </a:r>
            <a:endParaRPr/>
          </a:p>
          <a:p>
            <a:pPr indent="-106679" lvl="0" marL="228600" rtl="0" algn="l">
              <a:lnSpc>
                <a:spcPct val="120000"/>
              </a:lnSpc>
              <a:spcBef>
                <a:spcPts val="1000"/>
              </a:spcBef>
              <a:spcAft>
                <a:spcPts val="0"/>
              </a:spcAft>
              <a:buClr>
                <a:schemeClr val="dk1"/>
              </a:buClr>
              <a:buSzPts val="1920"/>
              <a:buNone/>
            </a:pPr>
            <a:r>
              <a:t/>
            </a:r>
            <a:endParaRPr sz="2400"/>
          </a:p>
        </p:txBody>
      </p:sp>
      <p:pic>
        <p:nvPicPr>
          <p:cNvPr id="195" name="Google Shape;195;p11"/>
          <p:cNvPicPr preferRelativeResize="0"/>
          <p:nvPr/>
        </p:nvPicPr>
        <p:blipFill rotWithShape="1">
          <a:blip r:embed="rId3">
            <a:alphaModFix/>
          </a:blip>
          <a:srcRect b="0" l="0" r="0" t="0"/>
          <a:stretch/>
        </p:blipFill>
        <p:spPr>
          <a:xfrm>
            <a:off x="9637143" y="629474"/>
            <a:ext cx="1203729" cy="12037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571500" y="689289"/>
            <a:ext cx="11049000" cy="10841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Batang"/>
              <a:buNone/>
            </a:pPr>
            <a:r>
              <a:rPr lang="en-GB"/>
              <a:t>Example 1: Evoking experience</a:t>
            </a:r>
            <a:endParaRPr/>
          </a:p>
        </p:txBody>
      </p:sp>
      <p:sp>
        <p:nvSpPr>
          <p:cNvPr id="201" name="Google Shape;201;p12"/>
          <p:cNvSpPr txBox="1"/>
          <p:nvPr>
            <p:ph idx="1" type="body"/>
          </p:nvPr>
        </p:nvSpPr>
        <p:spPr>
          <a:xfrm>
            <a:off x="571500" y="1842132"/>
            <a:ext cx="11059811" cy="3910987"/>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920"/>
              <a:buNone/>
            </a:pPr>
            <a:r>
              <a:rPr lang="en-GB" sz="2400">
                <a:latin typeface="Garamond"/>
                <a:ea typeface="Garamond"/>
                <a:cs typeface="Garamond"/>
                <a:sym typeface="Garamond"/>
              </a:rPr>
              <a:t>E: It’s just absolute chaos. Food everywhere. So, yeah, it was like that and it still is like that, it turns out. </a:t>
            </a:r>
            <a:endParaRPr/>
          </a:p>
          <a:p>
            <a:pPr indent="0" lvl="0" marL="0" rtl="0" algn="l">
              <a:lnSpc>
                <a:spcPct val="107000"/>
              </a:lnSpc>
              <a:spcBef>
                <a:spcPts val="1800"/>
              </a:spcBef>
              <a:spcAft>
                <a:spcPts val="0"/>
              </a:spcAft>
              <a:buClr>
                <a:schemeClr val="dk1"/>
              </a:buClr>
              <a:buSzPts val="1920"/>
              <a:buNone/>
            </a:pPr>
            <a:r>
              <a:rPr lang="en-GB" sz="2400">
                <a:latin typeface="Garamond"/>
                <a:ea typeface="Garamond"/>
                <a:cs typeface="Garamond"/>
                <a:sym typeface="Garamond"/>
              </a:rPr>
              <a:t>I: Do you like, remember how you’d feel in that environment?</a:t>
            </a:r>
            <a:endParaRPr/>
          </a:p>
          <a:p>
            <a:pPr indent="0" lvl="0" marL="0" rtl="0" algn="l">
              <a:lnSpc>
                <a:spcPct val="107000"/>
              </a:lnSpc>
              <a:spcBef>
                <a:spcPts val="1800"/>
              </a:spcBef>
              <a:spcAft>
                <a:spcPts val="0"/>
              </a:spcAft>
              <a:buClr>
                <a:schemeClr val="dk1"/>
              </a:buClr>
              <a:buSzPts val="1920"/>
              <a:buNone/>
            </a:pPr>
            <a:r>
              <a:rPr lang="en-GB" sz="2400">
                <a:latin typeface="Garamond"/>
                <a:ea typeface="Garamond"/>
                <a:cs typeface="Garamond"/>
                <a:sym typeface="Garamond"/>
              </a:rPr>
              <a:t>E: I remember I think it being one of my first experiences of like being a bit self-aware, carrying my tray. I felt very aware of like, my bodily movement with my tray and I don’t know what age that started but that’s definitely not primary – not infants, that’s at primary school, I don’t know what year I’d have been in. I assume by the time you get to like, Year 5 and Year 6 you’re starting to get like, self-conscious. And I would definitely feel that. And also feel aware of like food portions and how much you were eating.</a:t>
            </a:r>
            <a:endParaRPr/>
          </a:p>
        </p:txBody>
      </p:sp>
      <p:pic>
        <p:nvPicPr>
          <p:cNvPr id="202" name="Google Shape;202;p12"/>
          <p:cNvPicPr preferRelativeResize="0"/>
          <p:nvPr/>
        </p:nvPicPr>
        <p:blipFill rotWithShape="1">
          <a:blip r:embed="rId3">
            <a:alphaModFix/>
          </a:blip>
          <a:srcRect b="0" l="0" r="0" t="0"/>
          <a:stretch/>
        </p:blipFill>
        <p:spPr>
          <a:xfrm>
            <a:off x="9448800" y="655790"/>
            <a:ext cx="1117600" cy="111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3"/>
          <p:cNvSpPr txBox="1"/>
          <p:nvPr>
            <p:ph type="title"/>
          </p:nvPr>
        </p:nvSpPr>
        <p:spPr>
          <a:xfrm>
            <a:off x="571500" y="689289"/>
            <a:ext cx="11049000" cy="10841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Batang"/>
              <a:buNone/>
            </a:pPr>
            <a:r>
              <a:rPr lang="en-GB"/>
              <a:t>Example 2: Exploring identity</a:t>
            </a:r>
            <a:endParaRPr/>
          </a:p>
        </p:txBody>
      </p:sp>
      <p:sp>
        <p:nvSpPr>
          <p:cNvPr id="208" name="Google Shape;208;p13"/>
          <p:cNvSpPr txBox="1"/>
          <p:nvPr>
            <p:ph idx="1" type="body"/>
          </p:nvPr>
        </p:nvSpPr>
        <p:spPr>
          <a:xfrm>
            <a:off x="571500" y="2076450"/>
            <a:ext cx="11048999" cy="3716915"/>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chemeClr val="dk1"/>
              </a:buClr>
              <a:buSzPts val="1760"/>
              <a:buNone/>
            </a:pPr>
            <a:r>
              <a:rPr lang="en-GB" sz="2200"/>
              <a:t>J: The meal ticket said on it, I think, ‘permit one meal’ or ‘one dinner’, something to that effect. But for those of us who occasionally had free meals, the ticket said on it ‘admit one free meal’ in very bold letters. Now, this was a source of great embarrassment to me on one occasion when my father was out of work because of some medical condition he’s had and we became entitled to a free school meal, but you know, and I tried to keep this ticket hidden. I collected the tickets in for the rest of the table and they were placed at the head of the table, but I was discovered on one particular occasion by this boy I’ve just mentioned who exclaimed very loudly ‘who’s got the free meal then?’ much to my shame and embarrassment. </a:t>
            </a:r>
            <a:endParaRPr sz="2200"/>
          </a:p>
        </p:txBody>
      </p:sp>
      <p:pic>
        <p:nvPicPr>
          <p:cNvPr id="209" name="Google Shape;209;p13"/>
          <p:cNvPicPr preferRelativeResize="0"/>
          <p:nvPr/>
        </p:nvPicPr>
        <p:blipFill rotWithShape="1">
          <a:blip r:embed="rId3">
            <a:alphaModFix/>
          </a:blip>
          <a:srcRect b="0" l="0" r="0" t="0"/>
          <a:stretch/>
        </p:blipFill>
        <p:spPr>
          <a:xfrm>
            <a:off x="9621520" y="689289"/>
            <a:ext cx="1219199" cy="12191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type="title"/>
          </p:nvPr>
        </p:nvSpPr>
        <p:spPr>
          <a:xfrm>
            <a:off x="571500" y="689289"/>
            <a:ext cx="11049000" cy="10841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Batang"/>
              <a:buNone/>
            </a:pPr>
            <a:r>
              <a:rPr lang="en-GB"/>
              <a:t>Example 3: Experiences of trauma</a:t>
            </a:r>
            <a:endParaRPr/>
          </a:p>
        </p:txBody>
      </p:sp>
      <p:sp>
        <p:nvSpPr>
          <p:cNvPr id="215" name="Google Shape;215;p14"/>
          <p:cNvSpPr txBox="1"/>
          <p:nvPr>
            <p:ph idx="1" type="body"/>
          </p:nvPr>
        </p:nvSpPr>
        <p:spPr>
          <a:xfrm>
            <a:off x="571500" y="2076451"/>
            <a:ext cx="10899139" cy="3154261"/>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chemeClr val="dk1"/>
              </a:buClr>
              <a:buSzPts val="2240"/>
              <a:buNone/>
            </a:pPr>
            <a:r>
              <a:rPr lang="en-GB" sz="2800"/>
              <a:t>R: The smell of the school dinners, mainly cabbage I would say, I smelt that smell, and it would build up during the course of the morning. So because I really – it was my worst part of the day, absolutely. So I would kind of smell that smell and it would be like this approaching doom [</a:t>
            </a:r>
            <a:r>
              <a:rPr i="1" lang="en-GB" sz="2800"/>
              <a:t>laughs</a:t>
            </a:r>
            <a:r>
              <a:rPr lang="en-GB" sz="2800"/>
              <a:t>] of knowing that I’d got to navigate the whole lunch time. </a:t>
            </a:r>
            <a:endParaRPr sz="2800"/>
          </a:p>
        </p:txBody>
      </p:sp>
      <p:pic>
        <p:nvPicPr>
          <p:cNvPr id="216" name="Google Shape;216;p14"/>
          <p:cNvPicPr preferRelativeResize="0"/>
          <p:nvPr/>
        </p:nvPicPr>
        <p:blipFill rotWithShape="1">
          <a:blip r:embed="rId3">
            <a:alphaModFix/>
          </a:blip>
          <a:srcRect b="0" l="0" r="0" t="0"/>
          <a:stretch/>
        </p:blipFill>
        <p:spPr>
          <a:xfrm>
            <a:off x="9537782" y="597849"/>
            <a:ext cx="1277221" cy="1277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571500" y="689289"/>
            <a:ext cx="11049000" cy="10841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Batang"/>
              <a:buNone/>
            </a:pPr>
            <a:r>
              <a:rPr lang="en-GB"/>
              <a:t>Initial reflections</a:t>
            </a:r>
            <a:endParaRPr/>
          </a:p>
        </p:txBody>
      </p:sp>
      <p:sp>
        <p:nvSpPr>
          <p:cNvPr id="222" name="Google Shape;222;p15"/>
          <p:cNvSpPr txBox="1"/>
          <p:nvPr>
            <p:ph idx="1" type="body"/>
          </p:nvPr>
        </p:nvSpPr>
        <p:spPr>
          <a:xfrm>
            <a:off x="571500" y="1923288"/>
            <a:ext cx="11059811" cy="3910987"/>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dk1"/>
              </a:buClr>
              <a:buSzPts val="1920"/>
              <a:buChar char="•"/>
            </a:pPr>
            <a:r>
              <a:rPr lang="en-GB" sz="2400"/>
              <a:t>Sensory memories of school meals and the subjects and feelings people connect to them in an interview can offer a rich understanding of people’s lives.</a:t>
            </a:r>
            <a:endParaRPr/>
          </a:p>
          <a:p>
            <a:pPr indent="-228600" lvl="0" marL="228600" rtl="0" algn="l">
              <a:lnSpc>
                <a:spcPct val="120000"/>
              </a:lnSpc>
              <a:spcBef>
                <a:spcPts val="1000"/>
              </a:spcBef>
              <a:spcAft>
                <a:spcPts val="0"/>
              </a:spcAft>
              <a:buClr>
                <a:srgbClr val="000000"/>
              </a:buClr>
              <a:buSzPts val="1920"/>
              <a:buChar char="•"/>
            </a:pPr>
            <a:r>
              <a:rPr b="0" i="0" lang="en-GB" sz="2400" u="none" strike="noStrike">
                <a:solidFill>
                  <a:srgbClr val="000000"/>
                </a:solidFill>
              </a:rPr>
              <a:t>Yet caution is needed in how we </a:t>
            </a:r>
            <a:r>
              <a:rPr lang="en-GB" sz="2400">
                <a:solidFill>
                  <a:srgbClr val="000000"/>
                </a:solidFill>
              </a:rPr>
              <a:t>ascribe </a:t>
            </a:r>
            <a:r>
              <a:rPr b="0" i="0" lang="en-GB" sz="2400" u="none" strike="noStrike">
                <a:solidFill>
                  <a:srgbClr val="000000"/>
                </a:solidFill>
              </a:rPr>
              <a:t>value to the sensory and how far we explore connections between the sensory and experiences of trauma.</a:t>
            </a:r>
            <a:endParaRPr sz="2400"/>
          </a:p>
          <a:p>
            <a:pPr indent="-228600" lvl="0" marL="228600" rtl="0" algn="l">
              <a:lnSpc>
                <a:spcPct val="120000"/>
              </a:lnSpc>
              <a:spcBef>
                <a:spcPts val="1000"/>
              </a:spcBef>
              <a:spcAft>
                <a:spcPts val="0"/>
              </a:spcAft>
              <a:buClr>
                <a:schemeClr val="dk1"/>
              </a:buClr>
              <a:buSzPts val="1920"/>
              <a:buChar char="•"/>
            </a:pPr>
            <a:r>
              <a:rPr lang="en-GB" sz="2400"/>
              <a:t>‘[By] focusing on the five senses…oral historians can tap into the imaginative states of being and unconscious dimensions of the mind’. Holly Werner-Thomas (2022).</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type="title"/>
          </p:nvPr>
        </p:nvSpPr>
        <p:spPr>
          <a:xfrm>
            <a:off x="571500" y="689289"/>
            <a:ext cx="11049000" cy="10841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Batang"/>
              <a:buNone/>
            </a:pPr>
            <a:r>
              <a:rPr lang="en-GB"/>
              <a:t>Next steps: Emerging themes</a:t>
            </a:r>
            <a:endParaRPr/>
          </a:p>
        </p:txBody>
      </p:sp>
      <p:sp>
        <p:nvSpPr>
          <p:cNvPr id="228" name="Google Shape;228;p16"/>
          <p:cNvSpPr txBox="1"/>
          <p:nvPr>
            <p:ph idx="1" type="body"/>
          </p:nvPr>
        </p:nvSpPr>
        <p:spPr>
          <a:xfrm>
            <a:off x="571499" y="2075688"/>
            <a:ext cx="11059811" cy="391098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240"/>
              <a:buChar char="•"/>
            </a:pPr>
            <a:r>
              <a:rPr lang="en-GB" sz="2800"/>
              <a:t>Socio-spatial connections between the home and the school. </a:t>
            </a:r>
            <a:endParaRPr/>
          </a:p>
          <a:p>
            <a:pPr indent="-228600" lvl="0" marL="228600" rtl="0" algn="l">
              <a:lnSpc>
                <a:spcPct val="120000"/>
              </a:lnSpc>
              <a:spcBef>
                <a:spcPts val="1000"/>
              </a:spcBef>
              <a:spcAft>
                <a:spcPts val="0"/>
              </a:spcAft>
              <a:buClr>
                <a:schemeClr val="dk1"/>
              </a:buClr>
              <a:buSzPts val="2240"/>
              <a:buChar char="•"/>
            </a:pPr>
            <a:r>
              <a:rPr lang="en-GB" sz="2800"/>
              <a:t>Discipline and supervision.</a:t>
            </a:r>
            <a:endParaRPr/>
          </a:p>
          <a:p>
            <a:pPr indent="-228600" lvl="0" marL="228600" rtl="0" algn="l">
              <a:lnSpc>
                <a:spcPct val="120000"/>
              </a:lnSpc>
              <a:spcBef>
                <a:spcPts val="1000"/>
              </a:spcBef>
              <a:spcAft>
                <a:spcPts val="0"/>
              </a:spcAft>
              <a:buClr>
                <a:schemeClr val="dk1"/>
              </a:buClr>
              <a:buSzPts val="2240"/>
              <a:buChar char="•"/>
            </a:pPr>
            <a:r>
              <a:rPr lang="en-GB" sz="2800"/>
              <a:t>The lived experience of lunchtime supervisors.</a:t>
            </a:r>
            <a:endParaRPr/>
          </a:p>
          <a:p>
            <a:pPr indent="-228600" lvl="0" marL="228600" rtl="0" algn="l">
              <a:lnSpc>
                <a:spcPct val="120000"/>
              </a:lnSpc>
              <a:spcBef>
                <a:spcPts val="1000"/>
              </a:spcBef>
              <a:spcAft>
                <a:spcPts val="0"/>
              </a:spcAft>
              <a:buClr>
                <a:schemeClr val="dk1"/>
              </a:buClr>
              <a:buSzPts val="2240"/>
              <a:buChar char="•"/>
            </a:pPr>
            <a:r>
              <a:rPr lang="en-GB" sz="2800"/>
              <a:t>The cultural politics of school kitchens. </a:t>
            </a:r>
            <a:endParaRPr/>
          </a:p>
          <a:p>
            <a:pPr indent="-228600" lvl="0" marL="228600" rtl="0" algn="l">
              <a:lnSpc>
                <a:spcPct val="120000"/>
              </a:lnSpc>
              <a:spcBef>
                <a:spcPts val="1000"/>
              </a:spcBef>
              <a:spcAft>
                <a:spcPts val="0"/>
              </a:spcAft>
              <a:buClr>
                <a:schemeClr val="dk1"/>
              </a:buClr>
              <a:buSzPts val="2240"/>
              <a:buChar char="•"/>
            </a:pPr>
            <a:r>
              <a:rPr lang="en-GB" sz="2800"/>
              <a:t>Intersectional identities and experiences of school food. </a:t>
            </a:r>
            <a:endParaRPr/>
          </a:p>
          <a:p>
            <a:pPr indent="-86360" lvl="0" marL="228600" rtl="0" algn="l">
              <a:lnSpc>
                <a:spcPct val="120000"/>
              </a:lnSpc>
              <a:spcBef>
                <a:spcPts val="1000"/>
              </a:spcBef>
              <a:spcAft>
                <a:spcPts val="0"/>
              </a:spcAft>
              <a:buClr>
                <a:schemeClr val="dk1"/>
              </a:buClr>
              <a:buSzPts val="2240"/>
              <a:buNone/>
            </a:pPr>
            <a:r>
              <a:t/>
            </a:r>
            <a:endParaRPr sz="2800"/>
          </a:p>
          <a:p>
            <a:pPr indent="-86360" lvl="0" marL="228600" rtl="0" algn="l">
              <a:lnSpc>
                <a:spcPct val="120000"/>
              </a:lnSpc>
              <a:spcBef>
                <a:spcPts val="1000"/>
              </a:spcBef>
              <a:spcAft>
                <a:spcPts val="0"/>
              </a:spcAft>
              <a:buClr>
                <a:schemeClr val="dk1"/>
              </a:buClr>
              <a:buSzPts val="2240"/>
              <a:buNone/>
            </a:pPr>
            <a:r>
              <a:t/>
            </a:r>
            <a:endParaRPr sz="2800"/>
          </a:p>
          <a:p>
            <a:pPr indent="-86360" lvl="0" marL="228600" rtl="0" algn="l">
              <a:lnSpc>
                <a:spcPct val="120000"/>
              </a:lnSpc>
              <a:spcBef>
                <a:spcPts val="1000"/>
              </a:spcBef>
              <a:spcAft>
                <a:spcPts val="0"/>
              </a:spcAft>
              <a:buClr>
                <a:schemeClr val="dk1"/>
              </a:buClr>
              <a:buSzPts val="2240"/>
              <a:buNone/>
            </a:pPr>
            <a:r>
              <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ph type="title"/>
          </p:nvPr>
        </p:nvSpPr>
        <p:spPr>
          <a:xfrm>
            <a:off x="415600" y="847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7777"/>
              <a:buFont typeface="Batang"/>
              <a:buNone/>
            </a:pPr>
            <a:r>
              <a:rPr lang="en-GB"/>
              <a:t>Next Steps: Answering our Research Questions</a:t>
            </a:r>
            <a:endParaRPr/>
          </a:p>
        </p:txBody>
      </p:sp>
      <p:sp>
        <p:nvSpPr>
          <p:cNvPr id="234" name="Google Shape;234;p17"/>
          <p:cNvSpPr txBox="1"/>
          <p:nvPr>
            <p:ph idx="1" type="body"/>
          </p:nvPr>
        </p:nvSpPr>
        <p:spPr>
          <a:xfrm>
            <a:off x="415600" y="2011679"/>
            <a:ext cx="11360800" cy="4273193"/>
          </a:xfrm>
          <a:prstGeom prst="rect">
            <a:avLst/>
          </a:prstGeom>
          <a:noFill/>
          <a:ln>
            <a:noFill/>
          </a:ln>
        </p:spPr>
        <p:txBody>
          <a:bodyPr anchorCtr="0" anchor="t" bIns="121900" lIns="121900" spcFirstLastPara="1" rIns="121900" wrap="square" tIns="121900">
            <a:normAutofit fontScale="92500" lnSpcReduction="20000"/>
          </a:bodyPr>
          <a:lstStyle/>
          <a:p>
            <a:pPr indent="0" lvl="0" marL="0" rtl="0" algn="l">
              <a:lnSpc>
                <a:spcPct val="110000"/>
              </a:lnSpc>
              <a:spcBef>
                <a:spcPts val="0"/>
              </a:spcBef>
              <a:spcAft>
                <a:spcPts val="0"/>
              </a:spcAft>
              <a:buClr>
                <a:schemeClr val="dk1"/>
              </a:buClr>
              <a:buSzPct val="43440"/>
              <a:buNone/>
            </a:pPr>
            <a:r>
              <a:rPr b="1" lang="en-GB">
                <a:solidFill>
                  <a:schemeClr val="dk1"/>
                </a:solidFill>
              </a:rPr>
              <a:t>1. What have been the aims, achievements and limitations of the SMS, for schools, communities and the everyday lives of pupils since its inception in 1906?</a:t>
            </a:r>
            <a:endParaRPr b="1" sz="3733">
              <a:solidFill>
                <a:schemeClr val="dk1"/>
              </a:solidFill>
            </a:endParaRPr>
          </a:p>
          <a:p>
            <a:pPr indent="0" lvl="0" marL="0" rtl="0" algn="l">
              <a:lnSpc>
                <a:spcPct val="110000"/>
              </a:lnSpc>
              <a:spcBef>
                <a:spcPts val="1333"/>
              </a:spcBef>
              <a:spcAft>
                <a:spcPts val="0"/>
              </a:spcAft>
              <a:buClr>
                <a:schemeClr val="dk1"/>
              </a:buClr>
              <a:buSzPct val="81081"/>
              <a:buNone/>
            </a:pPr>
            <a:r>
              <a:rPr lang="en-GB">
                <a:solidFill>
                  <a:schemeClr val="dk1"/>
                </a:solidFill>
              </a:rPr>
              <a:t>Strand 2 is particularly concerned with the second and third parts of this question, which address the impact of the School Meals Service, namely its achievements and limitations. We address this question through a focus on the concept of experience and an attempt to understand the memories, perceptions and opinions of several key (stakeholder) groups - through analysis of existing and new oral history interviews. </a:t>
            </a:r>
            <a:endParaRPr>
              <a:solidFill>
                <a:schemeClr val="dk1"/>
              </a:solidFill>
            </a:endParaRPr>
          </a:p>
          <a:p>
            <a:pPr indent="0" lvl="0" marL="0" rtl="0" algn="l">
              <a:lnSpc>
                <a:spcPct val="110000"/>
              </a:lnSpc>
              <a:spcBef>
                <a:spcPts val="1333"/>
              </a:spcBef>
              <a:spcAft>
                <a:spcPts val="0"/>
              </a:spcAft>
              <a:buClr>
                <a:schemeClr val="dk1"/>
              </a:buClr>
              <a:buSzPct val="97297"/>
              <a:buNone/>
            </a:pPr>
            <a:r>
              <a:rPr b="1" lang="en-GB">
                <a:solidFill>
                  <a:schemeClr val="dk1"/>
                </a:solidFill>
              </a:rPr>
              <a:t>2. What lessons can be learned from the past and current lived experiences of the SMS for future provision of school meals suited to the conditions of the 21st century?</a:t>
            </a:r>
            <a:endParaRPr b="1">
              <a:solidFill>
                <a:schemeClr val="dk1"/>
              </a:solidFill>
            </a:endParaRPr>
          </a:p>
          <a:p>
            <a:pPr indent="0" lvl="0" marL="0" rtl="0" algn="l">
              <a:lnSpc>
                <a:spcPct val="110000"/>
              </a:lnSpc>
              <a:spcBef>
                <a:spcPts val="1333"/>
              </a:spcBef>
              <a:spcAft>
                <a:spcPts val="0"/>
              </a:spcAft>
              <a:buClr>
                <a:schemeClr val="dk1"/>
              </a:buClr>
              <a:buSzPct val="81081"/>
              <a:buNone/>
            </a:pPr>
            <a:r>
              <a:rPr lang="en-GB">
                <a:solidFill>
                  <a:schemeClr val="dk1"/>
                </a:solidFill>
              </a:rPr>
              <a:t>Strand 2 likewise plays a key role in answering the second research question. We focus on the first part, namely how can we learn from the past lived experiences of the SMS? To a certain extent, this involves our own judgement of what we can learn from the conversations we record; however, we also ask each individual how they would change future provision of school meals in the future.</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8"/>
          <p:cNvSpPr txBox="1"/>
          <p:nvPr>
            <p:ph type="title"/>
          </p:nvPr>
        </p:nvSpPr>
        <p:spPr>
          <a:xfrm>
            <a:off x="415600" y="773033"/>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7777"/>
              <a:buFont typeface="Batang"/>
              <a:buNone/>
            </a:pPr>
            <a:r>
              <a:rPr lang="en-GB"/>
              <a:t>References</a:t>
            </a:r>
            <a:endParaRPr/>
          </a:p>
        </p:txBody>
      </p:sp>
      <p:sp>
        <p:nvSpPr>
          <p:cNvPr id="240" name="Google Shape;240;p18"/>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20000"/>
              </a:lnSpc>
              <a:spcBef>
                <a:spcPts val="0"/>
              </a:spcBef>
              <a:spcAft>
                <a:spcPts val="0"/>
              </a:spcAft>
              <a:buClr>
                <a:schemeClr val="dk1"/>
              </a:buClr>
              <a:buSzPts val="1100"/>
              <a:buNone/>
            </a:pPr>
            <a:r>
              <a:t/>
            </a:r>
            <a:endParaRPr sz="2133">
              <a:solidFill>
                <a:srgbClr val="374151"/>
              </a:solidFill>
            </a:endParaRPr>
          </a:p>
          <a:p>
            <a:pPr indent="0" lvl="0" marL="0" rtl="0" algn="l">
              <a:lnSpc>
                <a:spcPct val="120000"/>
              </a:lnSpc>
              <a:spcBef>
                <a:spcPts val="0"/>
              </a:spcBef>
              <a:spcAft>
                <a:spcPts val="0"/>
              </a:spcAft>
              <a:buClr>
                <a:schemeClr val="dk1"/>
              </a:buClr>
              <a:buSzPts val="1800"/>
              <a:buNone/>
            </a:pPr>
            <a:r>
              <a:t/>
            </a:r>
            <a:endParaRPr sz="2133">
              <a:solidFill>
                <a:srgbClr val="374151"/>
              </a:solidFill>
            </a:endParaRPr>
          </a:p>
          <a:p>
            <a:pPr indent="0" lvl="0" marL="0" rtl="0" algn="l">
              <a:lnSpc>
                <a:spcPct val="120000"/>
              </a:lnSpc>
              <a:spcBef>
                <a:spcPts val="0"/>
              </a:spcBef>
              <a:spcAft>
                <a:spcPts val="0"/>
              </a:spcAft>
              <a:buClr>
                <a:srgbClr val="232323"/>
              </a:buClr>
              <a:buSzPts val="1800"/>
              <a:buNone/>
            </a:pPr>
            <a:r>
              <a:rPr lang="en-GB">
                <a:solidFill>
                  <a:srgbClr val="232323"/>
                </a:solidFill>
              </a:rPr>
              <a:t>David Tyack and Larry Cuban (1995). </a:t>
            </a:r>
            <a:r>
              <a:rPr i="1" lang="en-GB">
                <a:solidFill>
                  <a:srgbClr val="232323"/>
                </a:solidFill>
              </a:rPr>
              <a:t>Tinkering toward Utopia: A Century of Public School Reform</a:t>
            </a:r>
            <a:r>
              <a:rPr lang="en-GB">
                <a:solidFill>
                  <a:srgbClr val="232323"/>
                </a:solidFill>
              </a:rPr>
              <a:t>. Cambridge, MA: Harvard University Press.</a:t>
            </a:r>
            <a:endParaRPr>
              <a:solidFill>
                <a:srgbClr val="232323"/>
              </a:solidFill>
            </a:endParaRPr>
          </a:p>
          <a:p>
            <a:pPr indent="0" lvl="0" marL="0" rtl="0" algn="l">
              <a:lnSpc>
                <a:spcPct val="120000"/>
              </a:lnSpc>
              <a:spcBef>
                <a:spcPts val="0"/>
              </a:spcBef>
              <a:spcAft>
                <a:spcPts val="0"/>
              </a:spcAft>
              <a:buClr>
                <a:schemeClr val="dk1"/>
              </a:buClr>
              <a:buSzPts val="1800"/>
              <a:buNone/>
            </a:pPr>
            <a:r>
              <a:t/>
            </a:r>
            <a:endParaRPr>
              <a:solidFill>
                <a:srgbClr val="232323"/>
              </a:solidFill>
              <a:highlight>
                <a:srgbClr val="FFFFFF"/>
              </a:highlight>
            </a:endParaRPr>
          </a:p>
          <a:p>
            <a:pPr indent="0" lvl="0" marL="0" rtl="0" algn="l">
              <a:lnSpc>
                <a:spcPct val="120000"/>
              </a:lnSpc>
              <a:spcBef>
                <a:spcPts val="0"/>
              </a:spcBef>
              <a:spcAft>
                <a:spcPts val="0"/>
              </a:spcAft>
              <a:buClr>
                <a:schemeClr val="dk1"/>
              </a:buClr>
              <a:buSzPts val="1800"/>
              <a:buNone/>
            </a:pPr>
            <a:r>
              <a:rPr lang="en-GB">
                <a:solidFill>
                  <a:schemeClr val="dk1"/>
                </a:solidFill>
              </a:rPr>
              <a:t>Ville Kivimäki, Antti Malinen and Ville Vuolanto (2023). </a:t>
            </a:r>
            <a:r>
              <a:rPr lang="en-GB">
                <a:solidFill>
                  <a:srgbClr val="08131F"/>
                </a:solidFill>
              </a:rPr>
              <a:t>Communities of Experience, </a:t>
            </a:r>
            <a:r>
              <a:rPr i="1" lang="en-GB">
                <a:solidFill>
                  <a:srgbClr val="303135"/>
                </a:solidFill>
              </a:rPr>
              <a:t>Digital Handbook of the History of Experience </a:t>
            </a:r>
            <a:r>
              <a:rPr lang="en-GB">
                <a:solidFill>
                  <a:srgbClr val="460088"/>
                </a:solidFill>
                <a:uFill>
                  <a:noFill/>
                </a:uFill>
                <a:hlinkClick r:id="rId3">
                  <a:extLst>
                    <a:ext uri="{A12FA001-AC4F-418D-AE19-62706E023703}">
                      <ahyp:hlinkClr val="tx"/>
                    </a:ext>
                  </a:extLst>
                </a:hlinkClick>
              </a:rPr>
              <a:t>https://doi.org/10.58077/PXX2-ER19</a:t>
            </a:r>
            <a:endParaRPr>
              <a:solidFill>
                <a:srgbClr val="08131F"/>
              </a:solidFill>
            </a:endParaRPr>
          </a:p>
          <a:p>
            <a:pPr indent="0" lvl="0" marL="0" rtl="0" algn="l">
              <a:lnSpc>
                <a:spcPct val="120000"/>
              </a:lnSpc>
              <a:spcBef>
                <a:spcPts val="0"/>
              </a:spcBef>
              <a:spcAft>
                <a:spcPts val="0"/>
              </a:spcAft>
              <a:buClr>
                <a:schemeClr val="dk1"/>
              </a:buClr>
              <a:buSzPts val="1100"/>
              <a:buNone/>
            </a:pPr>
            <a:r>
              <a:t/>
            </a:r>
            <a:endParaRPr sz="2933">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p:cNvSpPr txBox="1"/>
          <p:nvPr>
            <p:ph type="title"/>
          </p:nvPr>
        </p:nvSpPr>
        <p:spPr>
          <a:xfrm>
            <a:off x="571500" y="689289"/>
            <a:ext cx="11049000" cy="10841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Batang"/>
              <a:buNone/>
            </a:pPr>
            <a:r>
              <a:rPr lang="en-GB"/>
              <a:t>Strand 2 - Overview</a:t>
            </a:r>
            <a:endParaRPr/>
          </a:p>
        </p:txBody>
      </p:sp>
      <p:sp>
        <p:nvSpPr>
          <p:cNvPr id="139" name="Google Shape;139;p2"/>
          <p:cNvSpPr txBox="1"/>
          <p:nvPr>
            <p:ph idx="1" type="body"/>
          </p:nvPr>
        </p:nvSpPr>
        <p:spPr>
          <a:xfrm>
            <a:off x="571499" y="2075688"/>
            <a:ext cx="11059811" cy="391098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1600"/>
              <a:buChar char="•"/>
            </a:pPr>
            <a:r>
              <a:rPr lang="en-GB"/>
              <a:t>The lived experiences of former pupils, teachers, parents and catering staff members who have interacted with the School Meals Service since 1906. </a:t>
            </a:r>
            <a:endParaRPr/>
          </a:p>
          <a:p>
            <a:pPr indent="-228600" lvl="0" marL="228600" rtl="0" algn="l">
              <a:lnSpc>
                <a:spcPct val="120000"/>
              </a:lnSpc>
              <a:spcBef>
                <a:spcPts val="1000"/>
              </a:spcBef>
              <a:spcAft>
                <a:spcPts val="0"/>
              </a:spcAft>
              <a:buClr>
                <a:schemeClr val="dk1"/>
              </a:buClr>
              <a:buSzPts val="1600"/>
              <a:buChar char="•"/>
            </a:pPr>
            <a:r>
              <a:rPr lang="en-GB"/>
              <a:t>Approximately 50 new semi-structured oral history interviews, through a nation-wide call for participants and consultation events with communities connected to partner schools.</a:t>
            </a:r>
            <a:endParaRPr/>
          </a:p>
          <a:p>
            <a:pPr indent="-228600" lvl="0" marL="228600" rtl="0" algn="l">
              <a:lnSpc>
                <a:spcPct val="120000"/>
              </a:lnSpc>
              <a:spcBef>
                <a:spcPts val="1000"/>
              </a:spcBef>
              <a:spcAft>
                <a:spcPts val="0"/>
              </a:spcAft>
              <a:buClr>
                <a:schemeClr val="dk1"/>
              </a:buClr>
              <a:buSzPts val="1600"/>
              <a:buChar char="•"/>
            </a:pPr>
            <a:r>
              <a:rPr lang="en-GB"/>
              <a:t>Extant oral history collections in local and national archives. </a:t>
            </a:r>
            <a:endParaRPr/>
          </a:p>
          <a:p>
            <a:pPr indent="-228600" lvl="0" marL="228600" rtl="0" algn="l">
              <a:lnSpc>
                <a:spcPct val="120000"/>
              </a:lnSpc>
              <a:spcBef>
                <a:spcPts val="1000"/>
              </a:spcBef>
              <a:spcAft>
                <a:spcPts val="0"/>
              </a:spcAft>
              <a:buClr>
                <a:schemeClr val="dk1"/>
              </a:buClr>
              <a:buSzPts val="1600"/>
              <a:buChar char="•"/>
            </a:pPr>
            <a:r>
              <a:rPr lang="en-GB"/>
              <a:t>Life writing materials such as memoirs, autobiographies and diaries. </a:t>
            </a:r>
            <a:endParaRPr/>
          </a:p>
          <a:p>
            <a:pPr indent="-228600" lvl="0" marL="228600" rtl="0" algn="l">
              <a:lnSpc>
                <a:spcPct val="120000"/>
              </a:lnSpc>
              <a:spcBef>
                <a:spcPts val="1000"/>
              </a:spcBef>
              <a:spcAft>
                <a:spcPts val="0"/>
              </a:spcAft>
              <a:buClr>
                <a:schemeClr val="dk1"/>
              </a:buClr>
              <a:buSzPts val="1600"/>
              <a:buChar char="•"/>
            </a:pPr>
            <a:r>
              <a:rPr lang="en-GB"/>
              <a:t>Intended to capture experiential evidence of emotional and sensory responses to school meals in the past.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
          <p:cNvSpPr txBox="1"/>
          <p:nvPr>
            <p:ph type="title"/>
          </p:nvPr>
        </p:nvSpPr>
        <p:spPr>
          <a:xfrm>
            <a:off x="415600" y="55868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7777"/>
              <a:buFont typeface="Batang"/>
              <a:buNone/>
            </a:pPr>
            <a:r>
              <a:rPr lang="en-GB"/>
              <a:t>Theoretical Perspectives</a:t>
            </a:r>
            <a:endParaRPr/>
          </a:p>
        </p:txBody>
      </p:sp>
      <p:sp>
        <p:nvSpPr>
          <p:cNvPr id="145" name="Google Shape;145;p3"/>
          <p:cNvSpPr txBox="1"/>
          <p:nvPr>
            <p:ph idx="1" type="body"/>
          </p:nvPr>
        </p:nvSpPr>
        <p:spPr>
          <a:xfrm>
            <a:off x="415600" y="1210527"/>
            <a:ext cx="11709600" cy="5819600"/>
          </a:xfrm>
          <a:prstGeom prst="rect">
            <a:avLst/>
          </a:prstGeom>
          <a:noFill/>
          <a:ln>
            <a:noFill/>
          </a:ln>
        </p:spPr>
        <p:txBody>
          <a:bodyPr anchorCtr="0" anchor="t" bIns="121900" lIns="121900" spcFirstLastPara="1" rIns="121900" wrap="square" tIns="121900">
            <a:normAutofit/>
          </a:bodyPr>
          <a:lstStyle/>
          <a:p>
            <a:pPr indent="0" lvl="0" marL="0" rtl="0" algn="l">
              <a:lnSpc>
                <a:spcPct val="120000"/>
              </a:lnSpc>
              <a:spcBef>
                <a:spcPts val="0"/>
              </a:spcBef>
              <a:spcAft>
                <a:spcPts val="0"/>
              </a:spcAft>
              <a:buClr>
                <a:srgbClr val="374151"/>
              </a:buClr>
              <a:buSzPts val="1800"/>
              <a:buNone/>
            </a:pPr>
            <a:r>
              <a:rPr b="1" i="1" lang="en-GB" sz="2400">
                <a:solidFill>
                  <a:srgbClr val="374151"/>
                </a:solidFill>
              </a:rPr>
              <a:t>Larry Cuban and David Tyack’s concept of a ‘usable past’</a:t>
            </a:r>
            <a:endParaRPr b="1" i="1" sz="2400">
              <a:solidFill>
                <a:srgbClr val="374151"/>
              </a:solidFill>
            </a:endParaRPr>
          </a:p>
          <a:p>
            <a:pPr indent="0" lvl="0" marL="0" rtl="0" algn="l">
              <a:lnSpc>
                <a:spcPct val="120000"/>
              </a:lnSpc>
              <a:spcBef>
                <a:spcPts val="0"/>
              </a:spcBef>
              <a:spcAft>
                <a:spcPts val="0"/>
              </a:spcAft>
              <a:buClr>
                <a:schemeClr val="dk1"/>
              </a:buClr>
              <a:buSzPts val="1800"/>
              <a:buNone/>
            </a:pPr>
            <a:r>
              <a:t/>
            </a:r>
            <a:endParaRPr sz="1800">
              <a:solidFill>
                <a:srgbClr val="374151"/>
              </a:solidFill>
            </a:endParaRPr>
          </a:p>
          <a:p>
            <a:pPr indent="0" lvl="0" marL="0" rtl="0" algn="l">
              <a:lnSpc>
                <a:spcPct val="120000"/>
              </a:lnSpc>
              <a:spcBef>
                <a:spcPts val="0"/>
              </a:spcBef>
              <a:spcAft>
                <a:spcPts val="0"/>
              </a:spcAft>
              <a:buClr>
                <a:srgbClr val="374151"/>
              </a:buClr>
              <a:buSzPts val="1800"/>
              <a:buNone/>
            </a:pPr>
            <a:r>
              <a:rPr lang="en-GB" sz="1800">
                <a:solidFill>
                  <a:srgbClr val="374151"/>
                </a:solidFill>
              </a:rPr>
              <a:t>Like Tyack and Cuban (1995), we believe that understanding change is essential for both historians and policymakers. </a:t>
            </a:r>
            <a:endParaRPr sz="1800">
              <a:solidFill>
                <a:srgbClr val="374151"/>
              </a:solidFill>
            </a:endParaRPr>
          </a:p>
          <a:p>
            <a:pPr indent="0" lvl="0" marL="0" rtl="0" algn="l">
              <a:lnSpc>
                <a:spcPct val="120000"/>
              </a:lnSpc>
              <a:spcBef>
                <a:spcPts val="0"/>
              </a:spcBef>
              <a:spcAft>
                <a:spcPts val="0"/>
              </a:spcAft>
              <a:buClr>
                <a:schemeClr val="dk1"/>
              </a:buClr>
              <a:buSzPts val="1800"/>
              <a:buNone/>
            </a:pPr>
            <a:r>
              <a:t/>
            </a:r>
            <a:endParaRPr sz="1800">
              <a:solidFill>
                <a:srgbClr val="374151"/>
              </a:solidFill>
            </a:endParaRPr>
          </a:p>
          <a:p>
            <a:pPr indent="0" lvl="0" marL="0" rtl="0" algn="l">
              <a:lnSpc>
                <a:spcPct val="120000"/>
              </a:lnSpc>
              <a:spcBef>
                <a:spcPts val="0"/>
              </a:spcBef>
              <a:spcAft>
                <a:spcPts val="0"/>
              </a:spcAft>
              <a:buClr>
                <a:srgbClr val="374151"/>
              </a:buClr>
              <a:buSzPts val="1800"/>
              <a:buNone/>
            </a:pPr>
            <a:r>
              <a:rPr lang="en-GB" sz="1800">
                <a:solidFill>
                  <a:srgbClr val="374151"/>
                </a:solidFill>
              </a:rPr>
              <a:t>As such, we are not only looking at how and why policies were made, but also how they were implemented and, crucially for our strand, experienced by a wide range of social groups - in the case of school meals - children, families, teachers and school catering staff. </a:t>
            </a:r>
            <a:endParaRPr sz="1800">
              <a:solidFill>
                <a:srgbClr val="374151"/>
              </a:solidFill>
            </a:endParaRPr>
          </a:p>
          <a:p>
            <a:pPr indent="0" lvl="0" marL="0" rtl="0" algn="l">
              <a:lnSpc>
                <a:spcPct val="120000"/>
              </a:lnSpc>
              <a:spcBef>
                <a:spcPts val="0"/>
              </a:spcBef>
              <a:spcAft>
                <a:spcPts val="0"/>
              </a:spcAft>
              <a:buClr>
                <a:schemeClr val="dk1"/>
              </a:buClr>
              <a:buSzPts val="1800"/>
              <a:buNone/>
            </a:pPr>
            <a:r>
              <a:t/>
            </a:r>
            <a:endParaRPr sz="1800">
              <a:solidFill>
                <a:srgbClr val="374151"/>
              </a:solidFill>
            </a:endParaRPr>
          </a:p>
          <a:p>
            <a:pPr indent="0" lvl="0" marL="0" rtl="0" algn="l">
              <a:lnSpc>
                <a:spcPct val="120000"/>
              </a:lnSpc>
              <a:spcBef>
                <a:spcPts val="0"/>
              </a:spcBef>
              <a:spcAft>
                <a:spcPts val="0"/>
              </a:spcAft>
              <a:buClr>
                <a:srgbClr val="374151"/>
              </a:buClr>
              <a:buSzPts val="1800"/>
              <a:buNone/>
            </a:pPr>
            <a:r>
              <a:rPr lang="en-GB" sz="1800">
                <a:solidFill>
                  <a:srgbClr val="374151"/>
                </a:solidFill>
              </a:rPr>
              <a:t>Through a focus on oral histories, both those in existing archival collections and a new set of interviews wholly focused on school meals, we explore how government policies have impacted the lives of individuals and communities and shaped their experiences, memories and current perceptions of school. </a:t>
            </a:r>
            <a:endParaRPr/>
          </a:p>
          <a:p>
            <a:pPr indent="0" lvl="0" marL="0" rtl="0" algn="l">
              <a:lnSpc>
                <a:spcPct val="120000"/>
              </a:lnSpc>
              <a:spcBef>
                <a:spcPts val="0"/>
              </a:spcBef>
              <a:spcAft>
                <a:spcPts val="0"/>
              </a:spcAft>
              <a:buClr>
                <a:schemeClr val="dk1"/>
              </a:buClr>
              <a:buSzPts val="1800"/>
              <a:buNone/>
            </a:pPr>
            <a:r>
              <a:t/>
            </a:r>
            <a:endParaRPr sz="1800">
              <a:solidFill>
                <a:srgbClr val="374151"/>
              </a:solidFill>
            </a:endParaRPr>
          </a:p>
          <a:p>
            <a:pPr indent="0" lvl="0" marL="0" rtl="0" algn="l">
              <a:lnSpc>
                <a:spcPct val="120000"/>
              </a:lnSpc>
              <a:spcBef>
                <a:spcPts val="0"/>
              </a:spcBef>
              <a:spcAft>
                <a:spcPts val="0"/>
              </a:spcAft>
              <a:buClr>
                <a:srgbClr val="374151"/>
              </a:buClr>
              <a:buSzPts val="1800"/>
              <a:buNone/>
            </a:pPr>
            <a:r>
              <a:rPr lang="en-GB" sz="1800">
                <a:solidFill>
                  <a:srgbClr val="374151"/>
                </a:solidFill>
              </a:rPr>
              <a:t>It is about exploring the long-term effects of policies and their implications in the present.</a:t>
            </a:r>
            <a:endParaRPr sz="1800">
              <a:solidFill>
                <a:srgbClr val="374151"/>
              </a:solidFill>
            </a:endParaRPr>
          </a:p>
          <a:p>
            <a:pPr indent="0" lvl="0" marL="0" rtl="0" algn="l">
              <a:lnSpc>
                <a:spcPct val="120000"/>
              </a:lnSpc>
              <a:spcBef>
                <a:spcPts val="0"/>
              </a:spcBef>
              <a:spcAft>
                <a:spcPts val="0"/>
              </a:spcAft>
              <a:buClr>
                <a:schemeClr val="dk1"/>
              </a:buClr>
              <a:buSzPts val="1800"/>
              <a:buNone/>
            </a:pPr>
            <a:r>
              <a:t/>
            </a:r>
            <a:endParaRPr sz="1800">
              <a:solidFill>
                <a:srgbClr val="374151"/>
              </a:solidFill>
            </a:endParaRPr>
          </a:p>
          <a:p>
            <a:pPr indent="0" lvl="0" marL="0" rtl="0" algn="l">
              <a:lnSpc>
                <a:spcPct val="120000"/>
              </a:lnSpc>
              <a:spcBef>
                <a:spcPts val="0"/>
              </a:spcBef>
              <a:spcAft>
                <a:spcPts val="0"/>
              </a:spcAft>
              <a:buClr>
                <a:schemeClr val="dk1"/>
              </a:buClr>
              <a:buSzPts val="1100"/>
              <a:buNone/>
            </a:pPr>
            <a:r>
              <a:t/>
            </a:r>
            <a:endParaRPr sz="1800">
              <a:solidFill>
                <a:srgbClr val="37415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
          <p:cNvSpPr txBox="1"/>
          <p:nvPr>
            <p:ph idx="1" type="body"/>
          </p:nvPr>
        </p:nvSpPr>
        <p:spPr>
          <a:xfrm>
            <a:off x="415600" y="1361440"/>
            <a:ext cx="11529760" cy="5496560"/>
          </a:xfrm>
          <a:prstGeom prst="rect">
            <a:avLst/>
          </a:prstGeom>
          <a:noFill/>
          <a:ln>
            <a:noFill/>
          </a:ln>
        </p:spPr>
        <p:txBody>
          <a:bodyPr anchorCtr="0" anchor="t" bIns="121900" lIns="121900" spcFirstLastPara="1" rIns="121900" wrap="square" tIns="121900">
            <a:normAutofit fontScale="55000" lnSpcReduction="20000"/>
          </a:bodyPr>
          <a:lstStyle/>
          <a:p>
            <a:pPr indent="0" lvl="0" marL="0" rtl="0" algn="l">
              <a:lnSpc>
                <a:spcPct val="120000"/>
              </a:lnSpc>
              <a:spcBef>
                <a:spcPts val="0"/>
              </a:spcBef>
              <a:spcAft>
                <a:spcPts val="0"/>
              </a:spcAft>
              <a:buClr>
                <a:schemeClr val="dk1"/>
              </a:buClr>
              <a:buSzPct val="105571"/>
              <a:buNone/>
            </a:pPr>
            <a:r>
              <a:t/>
            </a:r>
            <a:endParaRPr sz="3100">
              <a:solidFill>
                <a:srgbClr val="374151"/>
              </a:solidFill>
            </a:endParaRPr>
          </a:p>
          <a:p>
            <a:pPr indent="0" lvl="0" marL="0" rtl="0" algn="l">
              <a:lnSpc>
                <a:spcPct val="120000"/>
              </a:lnSpc>
              <a:spcBef>
                <a:spcPts val="0"/>
              </a:spcBef>
              <a:spcAft>
                <a:spcPts val="0"/>
              </a:spcAft>
              <a:buClr>
                <a:schemeClr val="dk1"/>
              </a:buClr>
              <a:buSzPct val="105571"/>
              <a:buNone/>
            </a:pPr>
            <a:r>
              <a:t/>
            </a:r>
            <a:endParaRPr sz="3100">
              <a:solidFill>
                <a:srgbClr val="374151"/>
              </a:solidFill>
            </a:endParaRPr>
          </a:p>
          <a:p>
            <a:pPr indent="0" lvl="0" marL="0" rtl="0" algn="l">
              <a:lnSpc>
                <a:spcPct val="120000"/>
              </a:lnSpc>
              <a:spcBef>
                <a:spcPts val="0"/>
              </a:spcBef>
              <a:spcAft>
                <a:spcPts val="0"/>
              </a:spcAft>
              <a:buClr>
                <a:srgbClr val="343541"/>
              </a:buClr>
              <a:buSzPct val="105571"/>
              <a:buNone/>
            </a:pPr>
            <a:r>
              <a:rPr lang="en-GB" sz="3100">
                <a:solidFill>
                  <a:srgbClr val="343541"/>
                </a:solidFill>
              </a:rPr>
              <a:t>If, as the history of experience tells us, we understand experience as something that is layered with interconnecting and overlapping elements, then we can begin to map out the particular points of connection and overlap between an individual’s memories of the School Meals Service and the approach to school meals policy at the time.</a:t>
            </a:r>
            <a:endParaRPr sz="3100">
              <a:solidFill>
                <a:srgbClr val="343541"/>
              </a:solidFill>
            </a:endParaRPr>
          </a:p>
          <a:p>
            <a:pPr indent="0" lvl="0" marL="0" rtl="0" algn="l">
              <a:lnSpc>
                <a:spcPct val="120000"/>
              </a:lnSpc>
              <a:spcBef>
                <a:spcPts val="0"/>
              </a:spcBef>
              <a:spcAft>
                <a:spcPts val="0"/>
              </a:spcAft>
              <a:buClr>
                <a:schemeClr val="dk1"/>
              </a:buClr>
              <a:buSzPct val="105571"/>
              <a:buNone/>
            </a:pPr>
            <a:r>
              <a:t/>
            </a:r>
            <a:endParaRPr sz="3100">
              <a:solidFill>
                <a:srgbClr val="343541"/>
              </a:solidFill>
            </a:endParaRPr>
          </a:p>
          <a:p>
            <a:pPr indent="0" lvl="0" marL="0" rtl="0" algn="l">
              <a:lnSpc>
                <a:spcPct val="120000"/>
              </a:lnSpc>
              <a:spcBef>
                <a:spcPts val="0"/>
              </a:spcBef>
              <a:spcAft>
                <a:spcPts val="0"/>
              </a:spcAft>
              <a:buClr>
                <a:schemeClr val="dk1"/>
              </a:buClr>
              <a:buSzPct val="105571"/>
              <a:buNone/>
            </a:pPr>
            <a:r>
              <a:rPr lang="en-GB" sz="3100">
                <a:solidFill>
                  <a:schemeClr val="dk1"/>
                </a:solidFill>
              </a:rPr>
              <a:t>In particular, we are working with the concept of ‘communities of experience’ to explore the question that Ville Kivimäki, Antti Malinen and Ville Vuolanto (2023) ask, namely, ‘</a:t>
            </a:r>
            <a:r>
              <a:rPr lang="en-GB" sz="3100">
                <a:solidFill>
                  <a:srgbClr val="08131F"/>
                </a:solidFill>
              </a:rPr>
              <a:t>How do we get from studying subjective experiences to explaining society?’ How can an analysis of oral history interviews, a series of conversations with individuals about their memories, impressions and feelings about school meals now and in the past, be used by historians to understand the ways in which the wider communities they are part of construct narratives of belonging and horizons of expectation around school food? </a:t>
            </a:r>
            <a:endParaRPr sz="3100">
              <a:solidFill>
                <a:srgbClr val="08131F"/>
              </a:solidFill>
            </a:endParaRPr>
          </a:p>
          <a:p>
            <a:pPr indent="0" lvl="0" marL="0" rtl="0" algn="l">
              <a:lnSpc>
                <a:spcPct val="120000"/>
              </a:lnSpc>
              <a:spcBef>
                <a:spcPts val="0"/>
              </a:spcBef>
              <a:spcAft>
                <a:spcPts val="0"/>
              </a:spcAft>
              <a:buClr>
                <a:schemeClr val="dk1"/>
              </a:buClr>
              <a:buSzPct val="105571"/>
              <a:buNone/>
            </a:pPr>
            <a:r>
              <a:t/>
            </a:r>
            <a:endParaRPr sz="3100">
              <a:solidFill>
                <a:srgbClr val="08131F"/>
              </a:solidFill>
            </a:endParaRPr>
          </a:p>
          <a:p>
            <a:pPr indent="0" lvl="0" marL="0" rtl="0" algn="l">
              <a:lnSpc>
                <a:spcPct val="120000"/>
              </a:lnSpc>
              <a:spcBef>
                <a:spcPts val="0"/>
              </a:spcBef>
              <a:spcAft>
                <a:spcPts val="0"/>
              </a:spcAft>
              <a:buClr>
                <a:schemeClr val="dk1"/>
              </a:buClr>
              <a:buSzPct val="105571"/>
              <a:buNone/>
            </a:pPr>
            <a:r>
              <a:rPr lang="en-GB" sz="3100">
                <a:solidFill>
                  <a:schemeClr val="dk1"/>
                </a:solidFill>
              </a:rPr>
              <a:t>A particular challenge is to try and evaluate how these narrated experiences around school food, which become part of social structures, change over time and give way to altered stories, assumptions and expectations.</a:t>
            </a:r>
            <a:endParaRPr sz="3100">
              <a:solidFill>
                <a:srgbClr val="08131F"/>
              </a:solidFill>
            </a:endParaRPr>
          </a:p>
          <a:p>
            <a:pPr indent="0" lvl="0" marL="0" rtl="0" algn="l">
              <a:lnSpc>
                <a:spcPct val="120000"/>
              </a:lnSpc>
              <a:spcBef>
                <a:spcPts val="0"/>
              </a:spcBef>
              <a:spcAft>
                <a:spcPts val="0"/>
              </a:spcAft>
              <a:buClr>
                <a:schemeClr val="dk1"/>
              </a:buClr>
              <a:buSzPct val="105571"/>
              <a:buNone/>
            </a:pPr>
            <a:r>
              <a:t/>
            </a:r>
            <a:endParaRPr sz="3100">
              <a:solidFill>
                <a:srgbClr val="343541"/>
              </a:solidFill>
            </a:endParaRPr>
          </a:p>
          <a:p>
            <a:pPr indent="0" lvl="0" marL="0" rtl="0" algn="l">
              <a:lnSpc>
                <a:spcPct val="120000"/>
              </a:lnSpc>
              <a:spcBef>
                <a:spcPts val="0"/>
              </a:spcBef>
              <a:spcAft>
                <a:spcPts val="0"/>
              </a:spcAft>
              <a:buClr>
                <a:schemeClr val="dk1"/>
              </a:buClr>
              <a:buSzPct val="50000"/>
              <a:buNone/>
            </a:pPr>
            <a:r>
              <a:rPr lang="en-GB" sz="3100">
                <a:solidFill>
                  <a:srgbClr val="343541"/>
                </a:solidFill>
              </a:rPr>
              <a:t>By applying this analytical lens, we hope to build up a more complex understanding of the impact of the School Meals Service both now and in the past and in so doing explore possibilities for its future. </a:t>
            </a:r>
            <a:endParaRPr sz="3100">
              <a:solidFill>
                <a:srgbClr val="343541"/>
              </a:solidFill>
            </a:endParaRPr>
          </a:p>
          <a:p>
            <a:pPr indent="0" lvl="0" marL="0" rtl="0" algn="l">
              <a:lnSpc>
                <a:spcPct val="120000"/>
              </a:lnSpc>
              <a:spcBef>
                <a:spcPts val="0"/>
              </a:spcBef>
              <a:spcAft>
                <a:spcPts val="1600"/>
              </a:spcAft>
              <a:buClr>
                <a:schemeClr val="dk1"/>
              </a:buClr>
              <a:buSzPct val="175293"/>
              <a:buNone/>
            </a:pPr>
            <a:r>
              <a:t/>
            </a:r>
            <a:endParaRPr b="1" sz="1867"/>
          </a:p>
        </p:txBody>
      </p:sp>
      <p:sp>
        <p:nvSpPr>
          <p:cNvPr id="151" name="Google Shape;151;p4"/>
          <p:cNvSpPr txBox="1"/>
          <p:nvPr>
            <p:ph type="title"/>
          </p:nvPr>
        </p:nvSpPr>
        <p:spPr>
          <a:xfrm>
            <a:off x="415600" y="355486"/>
            <a:ext cx="11360800" cy="1178673"/>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50000"/>
              </a:lnSpc>
              <a:spcBef>
                <a:spcPts val="0"/>
              </a:spcBef>
              <a:spcAft>
                <a:spcPts val="0"/>
              </a:spcAft>
              <a:buClr>
                <a:schemeClr val="dk1"/>
              </a:buClr>
              <a:buSzPct val="100358"/>
              <a:buFont typeface="Batang"/>
              <a:buNone/>
            </a:pPr>
            <a:r>
              <a:rPr lang="en-GB"/>
              <a:t>Theoretical Perspectives</a:t>
            </a:r>
            <a:br>
              <a:rPr lang="en-GB"/>
            </a:br>
            <a:r>
              <a:rPr i="1" lang="en-GB" sz="3100">
                <a:latin typeface="Avenir"/>
                <a:ea typeface="Avenir"/>
                <a:cs typeface="Avenir"/>
                <a:sym typeface="Avenir"/>
              </a:rPr>
              <a:t>History of Experience</a:t>
            </a:r>
            <a:endParaRPr sz="3100">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txBox="1"/>
          <p:nvPr>
            <p:ph type="title"/>
          </p:nvPr>
        </p:nvSpPr>
        <p:spPr>
          <a:xfrm>
            <a:off x="571500" y="709684"/>
            <a:ext cx="11049000" cy="10571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atang"/>
              <a:buNone/>
            </a:pPr>
            <a:r>
              <a:rPr lang="en-GB"/>
              <a:t>Oral History Interviews</a:t>
            </a:r>
            <a:endParaRPr/>
          </a:p>
        </p:txBody>
      </p:sp>
      <p:sp>
        <p:nvSpPr>
          <p:cNvPr id="157" name="Google Shape;157;p5"/>
          <p:cNvSpPr txBox="1"/>
          <p:nvPr>
            <p:ph idx="1" type="body"/>
          </p:nvPr>
        </p:nvSpPr>
        <p:spPr>
          <a:xfrm>
            <a:off x="571500" y="2009888"/>
            <a:ext cx="5181600" cy="410197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Clr>
                <a:schemeClr val="dk1"/>
              </a:buClr>
              <a:buSzPts val="1600"/>
              <a:buNone/>
            </a:pPr>
            <a:r>
              <a:rPr lang="en-GB" u="sng"/>
              <a:t>Project interviews</a:t>
            </a:r>
            <a:endParaRPr/>
          </a:p>
          <a:p>
            <a:pPr indent="0" lvl="0" marL="0" rtl="0" algn="l">
              <a:lnSpc>
                <a:spcPct val="120000"/>
              </a:lnSpc>
              <a:spcBef>
                <a:spcPts val="1000"/>
              </a:spcBef>
              <a:spcAft>
                <a:spcPts val="0"/>
              </a:spcAft>
              <a:buClr>
                <a:schemeClr val="dk1"/>
              </a:buClr>
              <a:buSzPts val="1600"/>
              <a:buNone/>
            </a:pPr>
            <a:r>
              <a:t/>
            </a:r>
            <a:endParaRPr u="sng"/>
          </a:p>
          <a:p>
            <a:pPr indent="-228600" lvl="0" marL="228600" rtl="0" algn="l">
              <a:lnSpc>
                <a:spcPct val="120000"/>
              </a:lnSpc>
              <a:spcBef>
                <a:spcPts val="1000"/>
              </a:spcBef>
              <a:spcAft>
                <a:spcPts val="0"/>
              </a:spcAft>
              <a:buClr>
                <a:schemeClr val="dk1"/>
              </a:buClr>
              <a:buSzPts val="1600"/>
              <a:buChar char="•"/>
            </a:pPr>
            <a:r>
              <a:rPr lang="en-GB"/>
              <a:t>Total conducted so far: 28. </a:t>
            </a:r>
            <a:endParaRPr/>
          </a:p>
          <a:p>
            <a:pPr indent="-228600" lvl="0" marL="228600" rtl="0" algn="l">
              <a:lnSpc>
                <a:spcPct val="120000"/>
              </a:lnSpc>
              <a:spcBef>
                <a:spcPts val="1000"/>
              </a:spcBef>
              <a:spcAft>
                <a:spcPts val="0"/>
              </a:spcAft>
              <a:buClr>
                <a:schemeClr val="dk1"/>
              </a:buClr>
              <a:buSzPts val="1600"/>
              <a:buChar char="•"/>
            </a:pPr>
            <a:r>
              <a:rPr lang="en-GB"/>
              <a:t>Semi-structured, thematic approach. </a:t>
            </a:r>
            <a:endParaRPr/>
          </a:p>
          <a:p>
            <a:pPr indent="-228600" lvl="0" marL="228600" rtl="0" algn="l">
              <a:lnSpc>
                <a:spcPct val="120000"/>
              </a:lnSpc>
              <a:spcBef>
                <a:spcPts val="1000"/>
              </a:spcBef>
              <a:spcAft>
                <a:spcPts val="0"/>
              </a:spcAft>
              <a:buClr>
                <a:schemeClr val="dk1"/>
              </a:buClr>
              <a:buSzPts val="1600"/>
              <a:buChar char="•"/>
            </a:pPr>
            <a:r>
              <a:rPr lang="en-GB"/>
              <a:t>Individual and paired interviews to access multigenerational experiences. </a:t>
            </a:r>
            <a:endParaRPr/>
          </a:p>
          <a:p>
            <a:pPr indent="-228600" lvl="0" marL="228600" rtl="0" algn="l">
              <a:lnSpc>
                <a:spcPct val="120000"/>
              </a:lnSpc>
              <a:spcBef>
                <a:spcPts val="1000"/>
              </a:spcBef>
              <a:spcAft>
                <a:spcPts val="0"/>
              </a:spcAft>
              <a:buClr>
                <a:schemeClr val="dk1"/>
              </a:buClr>
              <a:buSzPts val="1600"/>
              <a:buChar char="•"/>
            </a:pPr>
            <a:r>
              <a:rPr lang="en-GB"/>
              <a:t>Interviewees speak from perspectives of pupils, parents, teachers and catering staff members. </a:t>
            </a:r>
            <a:endParaRPr/>
          </a:p>
          <a:p>
            <a:pPr indent="-127000" lvl="0" marL="228600" rtl="0" algn="l">
              <a:lnSpc>
                <a:spcPct val="120000"/>
              </a:lnSpc>
              <a:spcBef>
                <a:spcPts val="1000"/>
              </a:spcBef>
              <a:spcAft>
                <a:spcPts val="0"/>
              </a:spcAft>
              <a:buClr>
                <a:schemeClr val="dk1"/>
              </a:buClr>
              <a:buSzPts val="1600"/>
              <a:buNone/>
            </a:pPr>
            <a:r>
              <a:t/>
            </a:r>
            <a:endParaRPr/>
          </a:p>
        </p:txBody>
      </p:sp>
      <p:sp>
        <p:nvSpPr>
          <p:cNvPr id="158" name="Google Shape;158;p5"/>
          <p:cNvSpPr txBox="1"/>
          <p:nvPr>
            <p:ph idx="2" type="body"/>
          </p:nvPr>
        </p:nvSpPr>
        <p:spPr>
          <a:xfrm>
            <a:off x="6203242" y="2008096"/>
            <a:ext cx="5181600" cy="410197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Clr>
                <a:schemeClr val="dk1"/>
              </a:buClr>
              <a:buSzPts val="1600"/>
              <a:buNone/>
            </a:pPr>
            <a:r>
              <a:rPr lang="en-GB" u="sng"/>
              <a:t>Archived interviews</a:t>
            </a:r>
            <a:endParaRPr/>
          </a:p>
          <a:p>
            <a:pPr indent="0" lvl="0" marL="0" rtl="0" algn="l">
              <a:lnSpc>
                <a:spcPct val="120000"/>
              </a:lnSpc>
              <a:spcBef>
                <a:spcPts val="1000"/>
              </a:spcBef>
              <a:spcAft>
                <a:spcPts val="0"/>
              </a:spcAft>
              <a:buClr>
                <a:schemeClr val="dk1"/>
              </a:buClr>
              <a:buSzPts val="1600"/>
              <a:buNone/>
            </a:pPr>
            <a:r>
              <a:t/>
            </a:r>
            <a:endParaRPr u="sng"/>
          </a:p>
          <a:p>
            <a:pPr indent="-228600" lvl="0" marL="228600" rtl="0" algn="l">
              <a:lnSpc>
                <a:spcPct val="120000"/>
              </a:lnSpc>
              <a:spcBef>
                <a:spcPts val="1000"/>
              </a:spcBef>
              <a:spcAft>
                <a:spcPts val="0"/>
              </a:spcAft>
              <a:buClr>
                <a:schemeClr val="dk1"/>
              </a:buClr>
              <a:buSzPts val="1600"/>
              <a:buChar char="•"/>
            </a:pPr>
            <a:r>
              <a:rPr lang="en-GB"/>
              <a:t>Total number transcribed so far: 51. </a:t>
            </a:r>
            <a:endParaRPr/>
          </a:p>
          <a:p>
            <a:pPr indent="-228600" lvl="0" marL="228600" rtl="0" algn="l">
              <a:lnSpc>
                <a:spcPct val="120000"/>
              </a:lnSpc>
              <a:spcBef>
                <a:spcPts val="1000"/>
              </a:spcBef>
              <a:spcAft>
                <a:spcPts val="0"/>
              </a:spcAft>
              <a:buClr>
                <a:schemeClr val="dk1"/>
              </a:buClr>
              <a:buSzPts val="1600"/>
              <a:buChar char="•"/>
            </a:pPr>
            <a:r>
              <a:rPr lang="en-GB"/>
              <a:t>Interviewees speak from perspectives of pupils, teachers, cooks, lunchtime supervisors, caterers and activists.</a:t>
            </a:r>
            <a:endParaRPr/>
          </a:p>
          <a:p>
            <a:pPr indent="-228600" lvl="0" marL="228600" rtl="0" algn="l">
              <a:lnSpc>
                <a:spcPct val="120000"/>
              </a:lnSpc>
              <a:spcBef>
                <a:spcPts val="1000"/>
              </a:spcBef>
              <a:spcAft>
                <a:spcPts val="0"/>
              </a:spcAft>
              <a:buClr>
                <a:schemeClr val="dk1"/>
              </a:buClr>
              <a:buSzPts val="1600"/>
              <a:buChar char="•"/>
            </a:pPr>
            <a:r>
              <a:rPr lang="en-GB"/>
              <a:t>Interviews so far taken from collections in: British Library Sounds Archive, Bradford Local Studies Library, Strathclyde Oral History Centre. </a:t>
            </a:r>
            <a:endParaRPr/>
          </a:p>
          <a:p>
            <a:pPr indent="0" lvl="0" marL="0" rtl="0" algn="l">
              <a:lnSpc>
                <a:spcPct val="120000"/>
              </a:lnSpc>
              <a:spcBef>
                <a:spcPts val="1000"/>
              </a:spcBef>
              <a:spcAft>
                <a:spcPts val="0"/>
              </a:spcAft>
              <a:buClr>
                <a:schemeClr val="dk1"/>
              </a:buClr>
              <a:buSzPts val="1600"/>
              <a:buNone/>
            </a:pPr>
            <a:r>
              <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aphicFrame>
        <p:nvGraphicFramePr>
          <p:cNvPr id="163" name="Google Shape;163;p6"/>
          <p:cNvGraphicFramePr/>
          <p:nvPr/>
        </p:nvGraphicFramePr>
        <p:xfrm>
          <a:off x="975360" y="1330960"/>
          <a:ext cx="9865360" cy="5303520"/>
        </p:xfrm>
        <a:graphic>
          <a:graphicData uri="http://schemas.openxmlformats.org/drawingml/2006/chart">
            <c:chart r:id="rId3"/>
          </a:graphicData>
        </a:graphic>
      </p:graphicFrame>
      <p:sp>
        <p:nvSpPr>
          <p:cNvPr id="164" name="Google Shape;164;p6"/>
          <p:cNvSpPr txBox="1"/>
          <p:nvPr/>
        </p:nvSpPr>
        <p:spPr>
          <a:xfrm>
            <a:off x="731520" y="386080"/>
            <a:ext cx="1096264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200" u="none" cap="none" strike="noStrike">
                <a:solidFill>
                  <a:schemeClr val="dk1"/>
                </a:solidFill>
                <a:latin typeface="Avenir"/>
                <a:ea typeface="Avenir"/>
                <a:cs typeface="Avenir"/>
                <a:sym typeface="Avenir"/>
              </a:rPr>
              <a:t>Age range of oral history participants by decade of birth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7"/>
          <p:cNvPicPr preferRelativeResize="0"/>
          <p:nvPr/>
        </p:nvPicPr>
        <p:blipFill rotWithShape="1">
          <a:blip r:embed="rId3">
            <a:alphaModFix/>
          </a:blip>
          <a:srcRect b="14370" l="35250" r="40583" t="29926"/>
          <a:stretch/>
        </p:blipFill>
        <p:spPr>
          <a:xfrm>
            <a:off x="5598160" y="208210"/>
            <a:ext cx="4968240" cy="6441580"/>
          </a:xfrm>
          <a:prstGeom prst="rect">
            <a:avLst/>
          </a:prstGeom>
          <a:noFill/>
          <a:ln>
            <a:noFill/>
          </a:ln>
        </p:spPr>
      </p:pic>
      <p:sp>
        <p:nvSpPr>
          <p:cNvPr id="170" name="Google Shape;170;p7"/>
          <p:cNvSpPr txBox="1"/>
          <p:nvPr/>
        </p:nvSpPr>
        <p:spPr>
          <a:xfrm>
            <a:off x="985520" y="1965742"/>
            <a:ext cx="407416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400" u="none" cap="none" strike="noStrike">
                <a:solidFill>
                  <a:schemeClr val="dk1"/>
                </a:solidFill>
                <a:latin typeface="Avenir"/>
                <a:ea typeface="Avenir"/>
                <a:cs typeface="Avenir"/>
                <a:sym typeface="Avenir"/>
              </a:rPr>
              <a:t>Locations of participants’ schools in the UK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aphicFrame>
        <p:nvGraphicFramePr>
          <p:cNvPr id="175" name="Google Shape;175;p8"/>
          <p:cNvGraphicFramePr/>
          <p:nvPr/>
        </p:nvGraphicFramePr>
        <p:xfrm>
          <a:off x="467360" y="1229360"/>
          <a:ext cx="11511280" cy="5516880"/>
        </p:xfrm>
        <a:graphic>
          <a:graphicData uri="http://schemas.openxmlformats.org/drawingml/2006/chart">
            <c:chart r:id="rId3"/>
          </a:graphicData>
        </a:graphic>
      </p:graphicFrame>
      <p:sp>
        <p:nvSpPr>
          <p:cNvPr id="176" name="Google Shape;176;p8"/>
          <p:cNvSpPr txBox="1"/>
          <p:nvPr/>
        </p:nvSpPr>
        <p:spPr>
          <a:xfrm>
            <a:off x="101600" y="275253"/>
            <a:ext cx="120904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dk1"/>
                </a:solidFill>
                <a:latin typeface="Avenir"/>
                <a:ea typeface="Avenir"/>
                <a:cs typeface="Avenir"/>
                <a:sym typeface="Avenir"/>
              </a:rPr>
              <a:t>Age range of participants in archived</a:t>
            </a:r>
            <a:r>
              <a:rPr lang="en-GB" sz="3200">
                <a:solidFill>
                  <a:schemeClr val="dk1"/>
                </a:solidFill>
                <a:latin typeface="Avenir"/>
                <a:ea typeface="Avenir"/>
                <a:cs typeface="Avenir"/>
                <a:sym typeface="Avenir"/>
              </a:rPr>
              <a:t> interviews</a:t>
            </a:r>
            <a:endParaRPr sz="3200">
              <a:solidFill>
                <a:schemeClr val="dk1"/>
              </a:solidFill>
              <a:latin typeface="Avenir"/>
              <a:ea typeface="Avenir"/>
              <a:cs typeface="Avenir"/>
              <a:sym typeface="Avenir"/>
            </a:endParaRPr>
          </a:p>
          <a:p>
            <a:pPr indent="0" lvl="0" marL="0" marR="0" rtl="0" algn="ctr">
              <a:spcBef>
                <a:spcPts val="0"/>
              </a:spcBef>
              <a:spcAft>
                <a:spcPts val="0"/>
              </a:spcAft>
              <a:buNone/>
            </a:pPr>
            <a:r>
              <a:t/>
            </a:r>
            <a:endParaRPr sz="3200">
              <a:solidFill>
                <a:schemeClr val="dk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9"/>
          <p:cNvPicPr preferRelativeResize="0"/>
          <p:nvPr/>
        </p:nvPicPr>
        <p:blipFill rotWithShape="1">
          <a:blip r:embed="rId3">
            <a:alphaModFix/>
          </a:blip>
          <a:srcRect b="13630" l="40333" r="34917" t="30962"/>
          <a:stretch/>
        </p:blipFill>
        <p:spPr>
          <a:xfrm>
            <a:off x="5486400" y="153717"/>
            <a:ext cx="5201920" cy="6550566"/>
          </a:xfrm>
          <a:prstGeom prst="rect">
            <a:avLst/>
          </a:prstGeom>
          <a:noFill/>
          <a:ln>
            <a:noFill/>
          </a:ln>
        </p:spPr>
      </p:pic>
      <p:sp>
        <p:nvSpPr>
          <p:cNvPr id="182" name="Google Shape;182;p9"/>
          <p:cNvSpPr txBox="1"/>
          <p:nvPr/>
        </p:nvSpPr>
        <p:spPr>
          <a:xfrm>
            <a:off x="955040" y="1823502"/>
            <a:ext cx="429768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dk1"/>
                </a:solidFill>
                <a:latin typeface="Avenir"/>
                <a:ea typeface="Avenir"/>
                <a:cs typeface="Avenir"/>
                <a:sym typeface="Avenir"/>
              </a:rPr>
              <a:t>Locations of schools discussed in archived interviews in UK.</a:t>
            </a:r>
            <a:endParaRPr sz="4400">
              <a:solidFill>
                <a:schemeClr val="dk1"/>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AlignmentVTI">
  <a:themeElements>
    <a:clrScheme name="AnalogousFromLightSeedLeftStep">
      <a:dk1>
        <a:srgbClr val="000000"/>
      </a:dk1>
      <a:lt1>
        <a:srgbClr val="FFFFFF"/>
      </a:lt1>
      <a:dk2>
        <a:srgbClr val="3B213A"/>
      </a:dk2>
      <a:lt2>
        <a:srgbClr val="E3E2E8"/>
      </a:lt2>
      <a:accent1>
        <a:srgbClr val="93A94E"/>
      </a:accent1>
      <a:accent2>
        <a:srgbClr val="B6A03C"/>
      </a:accent2>
      <a:accent3>
        <a:srgbClr val="EA8946"/>
      </a:accent3>
      <a:accent4>
        <a:srgbClr val="EB4E4F"/>
      </a:accent4>
      <a:accent5>
        <a:srgbClr val="EE6EA5"/>
      </a:accent5>
      <a:accent6>
        <a:srgbClr val="EB4ED2"/>
      </a:accent6>
      <a:hlink>
        <a:srgbClr val="7A69AE"/>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2023-11-06T11:19:12Z</dcterms:created>
  <dc:creator>Isabelle Carter</dc:creator>
</cp:coreProperties>
</file>