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8" r:id="rId2"/>
    <p:sldId id="287" r:id="rId3"/>
    <p:sldId id="281" r:id="rId4"/>
    <p:sldId id="290" r:id="rId5"/>
    <p:sldId id="292" r:id="rId6"/>
    <p:sldId id="291" r:id="rId7"/>
    <p:sldId id="285" r:id="rId8"/>
    <p:sldId id="289" r:id="rId9"/>
    <p:sldId id="286" r:id="rId10"/>
    <p:sldId id="283" r:id="rId11"/>
    <p:sldId id="284" r:id="rId12"/>
    <p:sldId id="295" r:id="rId13"/>
    <p:sldId id="256" r:id="rId14"/>
    <p:sldId id="266" r:id="rId15"/>
    <p:sldId id="278" r:id="rId16"/>
    <p:sldId id="276" r:id="rId17"/>
    <p:sldId id="275" r:id="rId18"/>
    <p:sldId id="296" r:id="rId19"/>
    <p:sldId id="29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5887E-E0D3-4443-AC47-3FEC1CF4B777}" v="1" dt="2024-06-12T16:09:21.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660"/>
  </p:normalViewPr>
  <p:slideViewPr>
    <p:cSldViewPr snapToGrid="0">
      <p:cViewPr varScale="1">
        <p:scale>
          <a:sx n="71" d="100"/>
          <a:sy n="71" d="100"/>
        </p:scale>
        <p:origin x="4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shop, Ellen" userId="23e017a8-bcc9-4567-8a39-9a90b554ce70" providerId="ADAL" clId="{1A75887E-E0D3-4443-AC47-3FEC1CF4B777}"/>
    <pc:docChg chg="modSld">
      <pc:chgData name="Bishop, Ellen" userId="23e017a8-bcc9-4567-8a39-9a90b554ce70" providerId="ADAL" clId="{1A75887E-E0D3-4443-AC47-3FEC1CF4B777}" dt="2024-06-12T16:09:51.606" v="76" actId="1076"/>
      <pc:docMkLst>
        <pc:docMk/>
      </pc:docMkLst>
      <pc:sldChg chg="addSp modSp mod">
        <pc:chgData name="Bishop, Ellen" userId="23e017a8-bcc9-4567-8a39-9a90b554ce70" providerId="ADAL" clId="{1A75887E-E0D3-4443-AC47-3FEC1CF4B777}" dt="2024-06-12T16:09:51.606" v="76" actId="1076"/>
        <pc:sldMkLst>
          <pc:docMk/>
          <pc:sldMk cId="2004350128" sldId="286"/>
        </pc:sldMkLst>
        <pc:spChg chg="add mod">
          <ac:chgData name="Bishop, Ellen" userId="23e017a8-bcc9-4567-8a39-9a90b554ce70" providerId="ADAL" clId="{1A75887E-E0D3-4443-AC47-3FEC1CF4B777}" dt="2024-06-12T16:09:51.606" v="76" actId="1076"/>
          <ac:spMkLst>
            <pc:docMk/>
            <pc:sldMk cId="2004350128" sldId="286"/>
            <ac:spMk id="3" creationId="{CFDEEF0C-E415-7468-C4A3-4CDAD7FDD79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5D19D5-A614-4931-B5D3-1246FE906C15}" type="doc">
      <dgm:prSet loTypeId="urn:microsoft.com/office/officeart/2017/3/layout/HorizontalPathTimeline" loCatId="process" qsTypeId="urn:microsoft.com/office/officeart/2005/8/quickstyle/simple1" qsCatId="simple" csTypeId="urn:microsoft.com/office/officeart/2005/8/colors/accent0_3" csCatId="mainScheme" phldr="1"/>
      <dgm:spPr/>
      <dgm:t>
        <a:bodyPr/>
        <a:lstStyle/>
        <a:p>
          <a:endParaRPr lang="en-US"/>
        </a:p>
      </dgm:t>
    </dgm:pt>
    <dgm:pt modelId="{717DA30E-AAB3-44D9-A8C7-95B29CD87376}">
      <dgm:prSet/>
      <dgm:spPr/>
      <dgm:t>
        <a:bodyPr/>
        <a:lstStyle/>
        <a:p>
          <a:pPr>
            <a:defRPr b="1"/>
          </a:pPr>
          <a:r>
            <a:rPr lang="en-US"/>
            <a:t>1906</a:t>
          </a:r>
        </a:p>
      </dgm:t>
    </dgm:pt>
    <dgm:pt modelId="{D3A4A7FC-C48D-4F06-BC06-200D4D23BECE}" type="parTrans" cxnId="{9EE7797D-B535-4EE1-B984-73124526D8AC}">
      <dgm:prSet/>
      <dgm:spPr/>
      <dgm:t>
        <a:bodyPr/>
        <a:lstStyle/>
        <a:p>
          <a:endParaRPr lang="en-US"/>
        </a:p>
      </dgm:t>
    </dgm:pt>
    <dgm:pt modelId="{5A410F8A-0327-4C8E-A382-611DFA423946}" type="sibTrans" cxnId="{9EE7797D-B535-4EE1-B984-73124526D8AC}">
      <dgm:prSet/>
      <dgm:spPr/>
      <dgm:t>
        <a:bodyPr/>
        <a:lstStyle/>
        <a:p>
          <a:endParaRPr lang="en-US"/>
        </a:p>
      </dgm:t>
    </dgm:pt>
    <dgm:pt modelId="{FDEA0842-A1DC-49F0-8064-E95E732AA1B6}">
      <dgm:prSet/>
      <dgm:spPr>
        <a:solidFill>
          <a:srgbClr val="0070C0">
            <a:alpha val="90000"/>
          </a:srgbClr>
        </a:solidFill>
      </dgm:spPr>
      <dgm:t>
        <a:bodyPr/>
        <a:lstStyle/>
        <a:p>
          <a:r>
            <a:rPr lang="en-US" dirty="0">
              <a:solidFill>
                <a:schemeClr val="bg1"/>
              </a:solidFill>
            </a:rPr>
            <a:t>The School Meals Service is introduced. Bradford becomes the first place to provide meals to school children.</a:t>
          </a:r>
        </a:p>
      </dgm:t>
    </dgm:pt>
    <dgm:pt modelId="{269299AD-705B-4442-ACE8-65909DF40BA2}" type="parTrans" cxnId="{C7C61120-CC49-45F1-B6B7-8B95F8D6BE24}">
      <dgm:prSet/>
      <dgm:spPr/>
      <dgm:t>
        <a:bodyPr/>
        <a:lstStyle/>
        <a:p>
          <a:endParaRPr lang="en-US"/>
        </a:p>
      </dgm:t>
    </dgm:pt>
    <dgm:pt modelId="{F85B06F8-7330-4AE5-95E0-5C5114FAE735}" type="sibTrans" cxnId="{C7C61120-CC49-45F1-B6B7-8B95F8D6BE24}">
      <dgm:prSet/>
      <dgm:spPr/>
      <dgm:t>
        <a:bodyPr/>
        <a:lstStyle/>
        <a:p>
          <a:endParaRPr lang="en-US"/>
        </a:p>
      </dgm:t>
    </dgm:pt>
    <dgm:pt modelId="{579CF70F-4CEE-4296-BE9B-29FF11F792FF}">
      <dgm:prSet/>
      <dgm:spPr/>
      <dgm:t>
        <a:bodyPr/>
        <a:lstStyle/>
        <a:p>
          <a:pPr>
            <a:defRPr b="1"/>
          </a:pPr>
          <a:r>
            <a:rPr lang="en-US" dirty="0"/>
            <a:t>1934</a:t>
          </a:r>
        </a:p>
      </dgm:t>
    </dgm:pt>
    <dgm:pt modelId="{F528ED59-F9C3-4F98-AEB4-5E875E43E807}" type="parTrans" cxnId="{45394896-3159-4AEC-9FF7-6CA8AFB8E8C9}">
      <dgm:prSet/>
      <dgm:spPr/>
      <dgm:t>
        <a:bodyPr/>
        <a:lstStyle/>
        <a:p>
          <a:endParaRPr lang="en-US"/>
        </a:p>
      </dgm:t>
    </dgm:pt>
    <dgm:pt modelId="{C60C56E3-6D8C-4F65-A251-3D0A5EDA11C6}" type="sibTrans" cxnId="{45394896-3159-4AEC-9FF7-6CA8AFB8E8C9}">
      <dgm:prSet/>
      <dgm:spPr/>
      <dgm:t>
        <a:bodyPr/>
        <a:lstStyle/>
        <a:p>
          <a:endParaRPr lang="en-US"/>
        </a:p>
      </dgm:t>
    </dgm:pt>
    <dgm:pt modelId="{ABBA57B8-4E29-4DC1-B9A7-86C1434030E8}">
      <dgm:prSet/>
      <dgm:spPr>
        <a:solidFill>
          <a:srgbClr val="00B050">
            <a:alpha val="90000"/>
          </a:srgbClr>
        </a:solidFill>
      </dgm:spPr>
      <dgm:t>
        <a:bodyPr/>
        <a:lstStyle/>
        <a:p>
          <a:r>
            <a:rPr lang="en-US">
              <a:solidFill>
                <a:schemeClr val="bg1"/>
              </a:solidFill>
            </a:rPr>
            <a:t>Primary school children become entitled to free milk at school.</a:t>
          </a:r>
        </a:p>
      </dgm:t>
    </dgm:pt>
    <dgm:pt modelId="{3CCFB5E1-DCA3-464D-909A-E8EED8137831}" type="parTrans" cxnId="{1DDAEA8C-ACF8-4012-B866-EC17A41EE017}">
      <dgm:prSet/>
      <dgm:spPr/>
      <dgm:t>
        <a:bodyPr/>
        <a:lstStyle/>
        <a:p>
          <a:endParaRPr lang="en-US"/>
        </a:p>
      </dgm:t>
    </dgm:pt>
    <dgm:pt modelId="{3AF977C7-C8BF-4EA0-8008-A0F813DB351F}" type="sibTrans" cxnId="{1DDAEA8C-ACF8-4012-B866-EC17A41EE017}">
      <dgm:prSet/>
      <dgm:spPr/>
      <dgm:t>
        <a:bodyPr/>
        <a:lstStyle/>
        <a:p>
          <a:endParaRPr lang="en-US"/>
        </a:p>
      </dgm:t>
    </dgm:pt>
    <dgm:pt modelId="{1E856A43-4A00-4688-B93F-6A79EAFF1A6C}">
      <dgm:prSet/>
      <dgm:spPr/>
      <dgm:t>
        <a:bodyPr/>
        <a:lstStyle/>
        <a:p>
          <a:pPr>
            <a:defRPr b="1"/>
          </a:pPr>
          <a:r>
            <a:rPr lang="en-US"/>
            <a:t>1940</a:t>
          </a:r>
        </a:p>
      </dgm:t>
    </dgm:pt>
    <dgm:pt modelId="{1471C21A-B0D1-4D58-965F-21603D6CF853}" type="parTrans" cxnId="{F7B9207B-D0AD-4C4F-8B8A-2081C2742BB5}">
      <dgm:prSet/>
      <dgm:spPr/>
      <dgm:t>
        <a:bodyPr/>
        <a:lstStyle/>
        <a:p>
          <a:endParaRPr lang="en-US"/>
        </a:p>
      </dgm:t>
    </dgm:pt>
    <dgm:pt modelId="{7EE270E5-8FAA-4AC2-95D5-0CBF13D4D3CF}" type="sibTrans" cxnId="{F7B9207B-D0AD-4C4F-8B8A-2081C2742BB5}">
      <dgm:prSet/>
      <dgm:spPr/>
      <dgm:t>
        <a:bodyPr/>
        <a:lstStyle/>
        <a:p>
          <a:endParaRPr lang="en-US"/>
        </a:p>
      </dgm:t>
    </dgm:pt>
    <dgm:pt modelId="{BFA2CB2E-86E3-438D-BB9D-4B53AA7D4300}">
      <dgm:prSet/>
      <dgm:spPr>
        <a:solidFill>
          <a:srgbClr val="00B050">
            <a:alpha val="90000"/>
          </a:srgbClr>
        </a:solidFill>
      </dgm:spPr>
      <dgm:t>
        <a:bodyPr/>
        <a:lstStyle/>
        <a:p>
          <a:r>
            <a:rPr lang="en-US" dirty="0">
              <a:solidFill>
                <a:schemeClr val="bg1"/>
              </a:solidFill>
            </a:rPr>
            <a:t>The government agrees to spend more money on school meals. The number of children eating food in school increases.</a:t>
          </a:r>
        </a:p>
      </dgm:t>
    </dgm:pt>
    <dgm:pt modelId="{983EA6FF-1C8F-4321-9162-34BAB506A790}" type="parTrans" cxnId="{554A7CE9-4A48-449E-8E36-6E1EC014A83C}">
      <dgm:prSet/>
      <dgm:spPr/>
      <dgm:t>
        <a:bodyPr/>
        <a:lstStyle/>
        <a:p>
          <a:endParaRPr lang="en-US"/>
        </a:p>
      </dgm:t>
    </dgm:pt>
    <dgm:pt modelId="{F47B0AF3-7E83-4A2A-936D-E67DBBC68F8E}" type="sibTrans" cxnId="{554A7CE9-4A48-449E-8E36-6E1EC014A83C}">
      <dgm:prSet/>
      <dgm:spPr/>
      <dgm:t>
        <a:bodyPr/>
        <a:lstStyle/>
        <a:p>
          <a:endParaRPr lang="en-US"/>
        </a:p>
      </dgm:t>
    </dgm:pt>
    <dgm:pt modelId="{8B8F608C-DE4A-4712-89AB-71EF30DCD9B3}">
      <dgm:prSet/>
      <dgm:spPr/>
      <dgm:t>
        <a:bodyPr/>
        <a:lstStyle/>
        <a:p>
          <a:pPr>
            <a:defRPr b="1"/>
          </a:pPr>
          <a:r>
            <a:rPr lang="en-US"/>
            <a:t>1955</a:t>
          </a:r>
        </a:p>
      </dgm:t>
    </dgm:pt>
    <dgm:pt modelId="{6C5DA835-E991-47D1-90C8-B72F5393EAA8}" type="parTrans" cxnId="{01166567-7B68-41D2-9E64-64F5934FCEA5}">
      <dgm:prSet/>
      <dgm:spPr/>
      <dgm:t>
        <a:bodyPr/>
        <a:lstStyle/>
        <a:p>
          <a:endParaRPr lang="en-US"/>
        </a:p>
      </dgm:t>
    </dgm:pt>
    <dgm:pt modelId="{8D958809-8F4D-4502-8431-1F911CAC4F3F}" type="sibTrans" cxnId="{01166567-7B68-41D2-9E64-64F5934FCEA5}">
      <dgm:prSet/>
      <dgm:spPr/>
      <dgm:t>
        <a:bodyPr/>
        <a:lstStyle/>
        <a:p>
          <a:endParaRPr lang="en-US"/>
        </a:p>
      </dgm:t>
    </dgm:pt>
    <dgm:pt modelId="{3634DB6F-2947-4D12-A756-BE6BF0CD04FA}">
      <dgm:prSet/>
      <dgm:spPr>
        <a:solidFill>
          <a:srgbClr val="0070C0">
            <a:alpha val="90000"/>
          </a:srgbClr>
        </a:solidFill>
      </dgm:spPr>
      <dgm:t>
        <a:bodyPr/>
        <a:lstStyle/>
        <a:p>
          <a:r>
            <a:rPr lang="en-US" dirty="0">
              <a:solidFill>
                <a:schemeClr val="bg1"/>
              </a:solidFill>
            </a:rPr>
            <a:t>Nutritional standards are introduced.</a:t>
          </a:r>
        </a:p>
      </dgm:t>
    </dgm:pt>
    <dgm:pt modelId="{D2B4118F-20FC-43AE-88DD-B57F84C354FB}" type="parTrans" cxnId="{97379B78-9AD7-4407-A3F4-06C79D48C195}">
      <dgm:prSet/>
      <dgm:spPr/>
      <dgm:t>
        <a:bodyPr/>
        <a:lstStyle/>
        <a:p>
          <a:endParaRPr lang="en-US"/>
        </a:p>
      </dgm:t>
    </dgm:pt>
    <dgm:pt modelId="{DBADDC84-1F01-4ED6-805D-C241C113F99F}" type="sibTrans" cxnId="{97379B78-9AD7-4407-A3F4-06C79D48C195}">
      <dgm:prSet/>
      <dgm:spPr/>
      <dgm:t>
        <a:bodyPr/>
        <a:lstStyle/>
        <a:p>
          <a:endParaRPr lang="en-US"/>
        </a:p>
      </dgm:t>
    </dgm:pt>
    <dgm:pt modelId="{8F7225FE-798B-4D47-AA74-823F859CDF31}">
      <dgm:prSet/>
      <dgm:spPr/>
      <dgm:t>
        <a:bodyPr/>
        <a:lstStyle/>
        <a:p>
          <a:pPr>
            <a:defRPr b="1"/>
          </a:pPr>
          <a:r>
            <a:rPr lang="en-US"/>
            <a:t>1971</a:t>
          </a:r>
        </a:p>
      </dgm:t>
    </dgm:pt>
    <dgm:pt modelId="{4B2BE992-4DD2-4161-B273-7030647393AB}" type="parTrans" cxnId="{C0E28B70-32AF-4C7D-A093-168B08DA0F72}">
      <dgm:prSet/>
      <dgm:spPr/>
      <dgm:t>
        <a:bodyPr/>
        <a:lstStyle/>
        <a:p>
          <a:endParaRPr lang="en-US"/>
        </a:p>
      </dgm:t>
    </dgm:pt>
    <dgm:pt modelId="{9FDC1A15-620C-4A9F-A175-878E1A065673}" type="sibTrans" cxnId="{C0E28B70-32AF-4C7D-A093-168B08DA0F72}">
      <dgm:prSet/>
      <dgm:spPr/>
      <dgm:t>
        <a:bodyPr/>
        <a:lstStyle/>
        <a:p>
          <a:endParaRPr lang="en-US"/>
        </a:p>
      </dgm:t>
    </dgm:pt>
    <dgm:pt modelId="{2ECE9BFC-D9B3-4F6A-A718-FCB0CB9A2F4C}">
      <dgm:prSet/>
      <dgm:spPr>
        <a:solidFill>
          <a:srgbClr val="0070C0">
            <a:alpha val="90000"/>
          </a:srgbClr>
        </a:solidFill>
      </dgm:spPr>
      <dgm:t>
        <a:bodyPr/>
        <a:lstStyle/>
        <a:p>
          <a:r>
            <a:rPr lang="en-US" dirty="0">
              <a:solidFill>
                <a:schemeClr val="bg1"/>
              </a:solidFill>
            </a:rPr>
            <a:t>Free milk no longer provided for school children.</a:t>
          </a:r>
        </a:p>
      </dgm:t>
    </dgm:pt>
    <dgm:pt modelId="{0B803949-5C7B-4BB4-8A87-2429BE5E0481}" type="parTrans" cxnId="{3B0C2106-FD2F-45E0-99B1-F5545117B7E7}">
      <dgm:prSet/>
      <dgm:spPr/>
      <dgm:t>
        <a:bodyPr/>
        <a:lstStyle/>
        <a:p>
          <a:endParaRPr lang="en-US"/>
        </a:p>
      </dgm:t>
    </dgm:pt>
    <dgm:pt modelId="{6024C1E5-46C4-4F60-B289-BA7316D56540}" type="sibTrans" cxnId="{3B0C2106-FD2F-45E0-99B1-F5545117B7E7}">
      <dgm:prSet/>
      <dgm:spPr/>
      <dgm:t>
        <a:bodyPr/>
        <a:lstStyle/>
        <a:p>
          <a:endParaRPr lang="en-US"/>
        </a:p>
      </dgm:t>
    </dgm:pt>
    <dgm:pt modelId="{B22C5A94-326D-46E5-8B8E-0C6F2A9963F4}">
      <dgm:prSet/>
      <dgm:spPr/>
      <dgm:t>
        <a:bodyPr/>
        <a:lstStyle/>
        <a:p>
          <a:pPr>
            <a:defRPr b="1"/>
          </a:pPr>
          <a:r>
            <a:rPr lang="en-US"/>
            <a:t>1980</a:t>
          </a:r>
        </a:p>
      </dgm:t>
    </dgm:pt>
    <dgm:pt modelId="{AF3B9383-432C-46E0-9D0A-E489ECA0FA8A}" type="parTrans" cxnId="{6C2C3C3E-FBE9-48E4-B594-FF0743B958E0}">
      <dgm:prSet/>
      <dgm:spPr/>
      <dgm:t>
        <a:bodyPr/>
        <a:lstStyle/>
        <a:p>
          <a:endParaRPr lang="en-US"/>
        </a:p>
      </dgm:t>
    </dgm:pt>
    <dgm:pt modelId="{ED1BF768-188F-460C-8362-B97FB63911A5}" type="sibTrans" cxnId="{6C2C3C3E-FBE9-48E4-B594-FF0743B958E0}">
      <dgm:prSet/>
      <dgm:spPr/>
      <dgm:t>
        <a:bodyPr/>
        <a:lstStyle/>
        <a:p>
          <a:endParaRPr lang="en-US"/>
        </a:p>
      </dgm:t>
    </dgm:pt>
    <dgm:pt modelId="{8E919744-4CC7-4DD1-BC38-E653D7FC3695}">
      <dgm:prSet/>
      <dgm:spPr>
        <a:solidFill>
          <a:srgbClr val="00B050">
            <a:alpha val="90000"/>
          </a:srgbClr>
        </a:solidFill>
      </dgm:spPr>
      <dgm:t>
        <a:bodyPr/>
        <a:lstStyle/>
        <a:p>
          <a:r>
            <a:rPr lang="en-US">
              <a:solidFill>
                <a:schemeClr val="bg1"/>
              </a:solidFill>
            </a:rPr>
            <a:t>Nutritional standards scrapped.</a:t>
          </a:r>
        </a:p>
      </dgm:t>
    </dgm:pt>
    <dgm:pt modelId="{A09C51D3-E00B-4BCB-B257-A5CC913A3D44}" type="parTrans" cxnId="{61C24F02-A772-4030-91E4-E704B1686C8C}">
      <dgm:prSet/>
      <dgm:spPr/>
      <dgm:t>
        <a:bodyPr/>
        <a:lstStyle/>
        <a:p>
          <a:endParaRPr lang="en-US"/>
        </a:p>
      </dgm:t>
    </dgm:pt>
    <dgm:pt modelId="{81083F93-9311-47C8-A5A4-95B13B841440}" type="sibTrans" cxnId="{61C24F02-A772-4030-91E4-E704B1686C8C}">
      <dgm:prSet/>
      <dgm:spPr/>
      <dgm:t>
        <a:bodyPr/>
        <a:lstStyle/>
        <a:p>
          <a:endParaRPr lang="en-US"/>
        </a:p>
      </dgm:t>
    </dgm:pt>
    <dgm:pt modelId="{9D86B7AB-36AD-4D00-91F3-02C3AA783F44}">
      <dgm:prSet/>
      <dgm:spPr/>
      <dgm:t>
        <a:bodyPr/>
        <a:lstStyle/>
        <a:p>
          <a:pPr>
            <a:defRPr b="1"/>
          </a:pPr>
          <a:r>
            <a:rPr lang="en-US"/>
            <a:t>1998</a:t>
          </a:r>
        </a:p>
      </dgm:t>
    </dgm:pt>
    <dgm:pt modelId="{739EE136-F25F-4C50-8810-EA4F4654331F}" type="parTrans" cxnId="{30EC0687-7B4F-44DB-BEEE-8E7DA4532BD8}">
      <dgm:prSet/>
      <dgm:spPr/>
      <dgm:t>
        <a:bodyPr/>
        <a:lstStyle/>
        <a:p>
          <a:endParaRPr lang="en-US"/>
        </a:p>
      </dgm:t>
    </dgm:pt>
    <dgm:pt modelId="{C209A5E7-7C04-40D3-AF66-8C703995ED55}" type="sibTrans" cxnId="{30EC0687-7B4F-44DB-BEEE-8E7DA4532BD8}">
      <dgm:prSet/>
      <dgm:spPr/>
      <dgm:t>
        <a:bodyPr/>
        <a:lstStyle/>
        <a:p>
          <a:endParaRPr lang="en-US"/>
        </a:p>
      </dgm:t>
    </dgm:pt>
    <dgm:pt modelId="{0F3BEE5B-A52B-4F79-B965-A9E56AD3A0E8}">
      <dgm:prSet/>
      <dgm:spPr>
        <a:solidFill>
          <a:srgbClr val="00B050">
            <a:alpha val="90000"/>
          </a:srgbClr>
        </a:solidFill>
      </dgm:spPr>
      <dgm:t>
        <a:bodyPr/>
        <a:lstStyle/>
        <a:p>
          <a:r>
            <a:rPr lang="en-US">
              <a:solidFill>
                <a:schemeClr val="bg1"/>
              </a:solidFill>
            </a:rPr>
            <a:t>Nutritional standards are reintroduced.</a:t>
          </a:r>
        </a:p>
      </dgm:t>
    </dgm:pt>
    <dgm:pt modelId="{B71FBE0C-2E36-4054-8CD7-F953E20F51EB}" type="parTrans" cxnId="{F3868867-E181-40C0-9160-7B8489905EA5}">
      <dgm:prSet/>
      <dgm:spPr/>
      <dgm:t>
        <a:bodyPr/>
        <a:lstStyle/>
        <a:p>
          <a:endParaRPr lang="en-US"/>
        </a:p>
      </dgm:t>
    </dgm:pt>
    <dgm:pt modelId="{EF556EC2-E8DC-4097-957C-F82E57522F67}" type="sibTrans" cxnId="{F3868867-E181-40C0-9160-7B8489905EA5}">
      <dgm:prSet/>
      <dgm:spPr/>
      <dgm:t>
        <a:bodyPr/>
        <a:lstStyle/>
        <a:p>
          <a:endParaRPr lang="en-US"/>
        </a:p>
      </dgm:t>
    </dgm:pt>
    <dgm:pt modelId="{86116571-D654-4B6B-8094-A2252CB314D8}" type="pres">
      <dgm:prSet presAssocID="{CC5D19D5-A614-4931-B5D3-1246FE906C15}" presName="root" presStyleCnt="0">
        <dgm:presLayoutVars>
          <dgm:chMax/>
          <dgm:chPref/>
          <dgm:animLvl val="lvl"/>
        </dgm:presLayoutVars>
      </dgm:prSet>
      <dgm:spPr/>
    </dgm:pt>
    <dgm:pt modelId="{EDFD71E3-E48C-4F75-9113-3D3EA7755389}" type="pres">
      <dgm:prSet presAssocID="{CC5D19D5-A614-4931-B5D3-1246FE906C15}" presName="divider" presStyleLbl="node1" presStyleIdx="0" presStyleCnt="1"/>
      <dgm:spPr/>
    </dgm:pt>
    <dgm:pt modelId="{6F24B87D-3A1A-49C3-955F-70C91E1D90E2}" type="pres">
      <dgm:prSet presAssocID="{CC5D19D5-A614-4931-B5D3-1246FE906C15}" presName="nodes" presStyleCnt="0">
        <dgm:presLayoutVars>
          <dgm:chMax/>
          <dgm:chPref/>
          <dgm:animLvl val="lvl"/>
        </dgm:presLayoutVars>
      </dgm:prSet>
      <dgm:spPr/>
    </dgm:pt>
    <dgm:pt modelId="{16D46395-103B-498D-8254-2D29E7FF81A6}" type="pres">
      <dgm:prSet presAssocID="{717DA30E-AAB3-44D9-A8C7-95B29CD87376}" presName="composite" presStyleCnt="0"/>
      <dgm:spPr/>
    </dgm:pt>
    <dgm:pt modelId="{BDC1058E-77AE-4501-8CB5-D35F2C32AEEC}" type="pres">
      <dgm:prSet presAssocID="{717DA30E-AAB3-44D9-A8C7-95B29CD87376}" presName="L1TextContainer" presStyleLbl="revTx" presStyleIdx="0" presStyleCnt="7">
        <dgm:presLayoutVars>
          <dgm:chMax val="1"/>
          <dgm:chPref val="1"/>
          <dgm:bulletEnabled val="1"/>
        </dgm:presLayoutVars>
      </dgm:prSet>
      <dgm:spPr/>
    </dgm:pt>
    <dgm:pt modelId="{ACA296E5-69B9-437C-971A-8ACDA862EC31}" type="pres">
      <dgm:prSet presAssocID="{717DA30E-AAB3-44D9-A8C7-95B29CD87376}" presName="L2TextContainerWrapper" presStyleCnt="0">
        <dgm:presLayoutVars>
          <dgm:chMax val="0"/>
          <dgm:chPref val="0"/>
          <dgm:bulletEnabled val="1"/>
        </dgm:presLayoutVars>
      </dgm:prSet>
      <dgm:spPr/>
    </dgm:pt>
    <dgm:pt modelId="{597A8394-7F29-43FF-B4F7-A2261DC939E9}" type="pres">
      <dgm:prSet presAssocID="{717DA30E-AAB3-44D9-A8C7-95B29CD87376}" presName="L2TextContainer" presStyleLbl="bgAccFollowNode1" presStyleIdx="0" presStyleCnt="7"/>
      <dgm:spPr/>
    </dgm:pt>
    <dgm:pt modelId="{26B9CC5A-BB8D-45AC-848E-F1F04E6D2085}" type="pres">
      <dgm:prSet presAssocID="{717DA30E-AAB3-44D9-A8C7-95B29CD87376}" presName="FlexibleEmptyPlaceHolder" presStyleCnt="0"/>
      <dgm:spPr/>
    </dgm:pt>
    <dgm:pt modelId="{F41874D6-D02B-46E7-8DA5-CEEBC5677CC6}" type="pres">
      <dgm:prSet presAssocID="{717DA30E-AAB3-44D9-A8C7-95B29CD87376}" presName="ConnectLine" presStyleLbl="alignNode1" presStyleIdx="0" presStyleCnt="7"/>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01CCF30B-C78F-41ED-A357-10D4DB410E1C}" type="pres">
      <dgm:prSet presAssocID="{717DA30E-AAB3-44D9-A8C7-95B29CD87376}" presName="ConnectorPoint" presStyleLbl="fgAcc1" presStyleIdx="0" presStyleCnt="7"/>
      <dgm:spPr>
        <a:solidFill>
          <a:schemeClr val="lt2">
            <a:alpha val="90000"/>
            <a:hueOff val="0"/>
            <a:satOff val="0"/>
            <a:lumOff val="0"/>
            <a:alphaOff val="0"/>
          </a:schemeClr>
        </a:solidFill>
        <a:ln w="19050" cap="flat" cmpd="sng" algn="ctr">
          <a:noFill/>
          <a:prstDash val="solid"/>
          <a:miter lim="800000"/>
        </a:ln>
        <a:effectLst/>
      </dgm:spPr>
    </dgm:pt>
    <dgm:pt modelId="{9E9CCC4D-1222-4726-A611-45A36403670A}" type="pres">
      <dgm:prSet presAssocID="{717DA30E-AAB3-44D9-A8C7-95B29CD87376}" presName="EmptyPlaceHolder" presStyleCnt="0"/>
      <dgm:spPr/>
    </dgm:pt>
    <dgm:pt modelId="{3CA0C992-B794-4AC0-B385-DE938B204BA4}" type="pres">
      <dgm:prSet presAssocID="{5A410F8A-0327-4C8E-A382-611DFA423946}" presName="spaceBetweenRectangles" presStyleCnt="0"/>
      <dgm:spPr/>
    </dgm:pt>
    <dgm:pt modelId="{9345D1C6-208F-43C1-B70B-0FD6B145BBB6}" type="pres">
      <dgm:prSet presAssocID="{579CF70F-4CEE-4296-BE9B-29FF11F792FF}" presName="composite" presStyleCnt="0"/>
      <dgm:spPr/>
    </dgm:pt>
    <dgm:pt modelId="{05A2A254-4935-4F40-8286-46D956471B56}" type="pres">
      <dgm:prSet presAssocID="{579CF70F-4CEE-4296-BE9B-29FF11F792FF}" presName="L1TextContainer" presStyleLbl="revTx" presStyleIdx="1" presStyleCnt="7">
        <dgm:presLayoutVars>
          <dgm:chMax val="1"/>
          <dgm:chPref val="1"/>
          <dgm:bulletEnabled val="1"/>
        </dgm:presLayoutVars>
      </dgm:prSet>
      <dgm:spPr/>
    </dgm:pt>
    <dgm:pt modelId="{80E8516F-9277-48B7-98D2-EDD20DF4269A}" type="pres">
      <dgm:prSet presAssocID="{579CF70F-4CEE-4296-BE9B-29FF11F792FF}" presName="L2TextContainerWrapper" presStyleCnt="0">
        <dgm:presLayoutVars>
          <dgm:chMax val="0"/>
          <dgm:chPref val="0"/>
          <dgm:bulletEnabled val="1"/>
        </dgm:presLayoutVars>
      </dgm:prSet>
      <dgm:spPr/>
    </dgm:pt>
    <dgm:pt modelId="{C2E7C96F-BEC0-4952-AD8D-FE9A2463205C}" type="pres">
      <dgm:prSet presAssocID="{579CF70F-4CEE-4296-BE9B-29FF11F792FF}" presName="L2TextContainer" presStyleLbl="bgAccFollowNode1" presStyleIdx="1" presStyleCnt="7"/>
      <dgm:spPr/>
    </dgm:pt>
    <dgm:pt modelId="{F96BEFAD-4AF3-477E-8C81-E0CC2F643B9F}" type="pres">
      <dgm:prSet presAssocID="{579CF70F-4CEE-4296-BE9B-29FF11F792FF}" presName="FlexibleEmptyPlaceHolder" presStyleCnt="0"/>
      <dgm:spPr/>
    </dgm:pt>
    <dgm:pt modelId="{09BCAD37-A439-4452-B73B-B3EFE36BFB2A}" type="pres">
      <dgm:prSet presAssocID="{579CF70F-4CEE-4296-BE9B-29FF11F792FF}" presName="ConnectLine" presStyleLbl="alignNode1" presStyleIdx="1" presStyleCnt="7"/>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719F5CFD-22DE-46CA-BA7B-A5B6C1861722}" type="pres">
      <dgm:prSet presAssocID="{579CF70F-4CEE-4296-BE9B-29FF11F792FF}" presName="ConnectorPoint" presStyleLbl="fgAcc1" presStyleIdx="1" presStyleCnt="7"/>
      <dgm:spPr>
        <a:solidFill>
          <a:schemeClr val="lt2">
            <a:alpha val="90000"/>
            <a:hueOff val="0"/>
            <a:satOff val="0"/>
            <a:lumOff val="0"/>
            <a:alphaOff val="0"/>
          </a:schemeClr>
        </a:solidFill>
        <a:ln w="19050" cap="flat" cmpd="sng" algn="ctr">
          <a:noFill/>
          <a:prstDash val="solid"/>
          <a:miter lim="800000"/>
        </a:ln>
        <a:effectLst/>
      </dgm:spPr>
    </dgm:pt>
    <dgm:pt modelId="{B92FC7F9-BAD9-483D-83EA-1F052E692FB1}" type="pres">
      <dgm:prSet presAssocID="{579CF70F-4CEE-4296-BE9B-29FF11F792FF}" presName="EmptyPlaceHolder" presStyleCnt="0"/>
      <dgm:spPr/>
    </dgm:pt>
    <dgm:pt modelId="{72F6D302-A369-4CC2-9335-EB80C30F0D60}" type="pres">
      <dgm:prSet presAssocID="{C60C56E3-6D8C-4F65-A251-3D0A5EDA11C6}" presName="spaceBetweenRectangles" presStyleCnt="0"/>
      <dgm:spPr/>
    </dgm:pt>
    <dgm:pt modelId="{A1286F5F-43F5-4E68-AEC7-4DE731AD291E}" type="pres">
      <dgm:prSet presAssocID="{1E856A43-4A00-4688-B93F-6A79EAFF1A6C}" presName="composite" presStyleCnt="0"/>
      <dgm:spPr/>
    </dgm:pt>
    <dgm:pt modelId="{0B31C57F-E2D4-408D-BAE5-9FEAB62F49C9}" type="pres">
      <dgm:prSet presAssocID="{1E856A43-4A00-4688-B93F-6A79EAFF1A6C}" presName="L1TextContainer" presStyleLbl="revTx" presStyleIdx="2" presStyleCnt="7">
        <dgm:presLayoutVars>
          <dgm:chMax val="1"/>
          <dgm:chPref val="1"/>
          <dgm:bulletEnabled val="1"/>
        </dgm:presLayoutVars>
      </dgm:prSet>
      <dgm:spPr/>
    </dgm:pt>
    <dgm:pt modelId="{1A86F95F-66B4-4808-8698-C0C482872C76}" type="pres">
      <dgm:prSet presAssocID="{1E856A43-4A00-4688-B93F-6A79EAFF1A6C}" presName="L2TextContainerWrapper" presStyleCnt="0">
        <dgm:presLayoutVars>
          <dgm:chMax val="0"/>
          <dgm:chPref val="0"/>
          <dgm:bulletEnabled val="1"/>
        </dgm:presLayoutVars>
      </dgm:prSet>
      <dgm:spPr/>
    </dgm:pt>
    <dgm:pt modelId="{5C2A395D-6A09-42EB-A401-943AF0E14BA2}" type="pres">
      <dgm:prSet presAssocID="{1E856A43-4A00-4688-B93F-6A79EAFF1A6C}" presName="L2TextContainer" presStyleLbl="bgAccFollowNode1" presStyleIdx="2" presStyleCnt="7"/>
      <dgm:spPr/>
    </dgm:pt>
    <dgm:pt modelId="{D23ADD14-D301-4ECA-BBF0-90509894B34F}" type="pres">
      <dgm:prSet presAssocID="{1E856A43-4A00-4688-B93F-6A79EAFF1A6C}" presName="FlexibleEmptyPlaceHolder" presStyleCnt="0"/>
      <dgm:spPr/>
    </dgm:pt>
    <dgm:pt modelId="{4DB61CF6-9A65-42BC-8599-36380879AA07}" type="pres">
      <dgm:prSet presAssocID="{1E856A43-4A00-4688-B93F-6A79EAFF1A6C}" presName="ConnectLine" presStyleLbl="alignNode1" presStyleIdx="2" presStyleCnt="7"/>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8EB197FA-DC28-43AF-A9BD-1807721EC320}" type="pres">
      <dgm:prSet presAssocID="{1E856A43-4A00-4688-B93F-6A79EAFF1A6C}" presName="ConnectorPoint" presStyleLbl="fgAcc1" presStyleIdx="2" presStyleCnt="7"/>
      <dgm:spPr>
        <a:solidFill>
          <a:schemeClr val="lt2">
            <a:alpha val="90000"/>
            <a:hueOff val="0"/>
            <a:satOff val="0"/>
            <a:lumOff val="0"/>
            <a:alphaOff val="0"/>
          </a:schemeClr>
        </a:solidFill>
        <a:ln w="19050" cap="flat" cmpd="sng" algn="ctr">
          <a:noFill/>
          <a:prstDash val="solid"/>
          <a:miter lim="800000"/>
        </a:ln>
        <a:effectLst/>
      </dgm:spPr>
    </dgm:pt>
    <dgm:pt modelId="{5ACCBF42-5B65-4953-A3C9-099C7C3918B6}" type="pres">
      <dgm:prSet presAssocID="{1E856A43-4A00-4688-B93F-6A79EAFF1A6C}" presName="EmptyPlaceHolder" presStyleCnt="0"/>
      <dgm:spPr/>
    </dgm:pt>
    <dgm:pt modelId="{8AA99AE2-2893-490B-BE16-890C808DEB39}" type="pres">
      <dgm:prSet presAssocID="{7EE270E5-8FAA-4AC2-95D5-0CBF13D4D3CF}" presName="spaceBetweenRectangles" presStyleCnt="0"/>
      <dgm:spPr/>
    </dgm:pt>
    <dgm:pt modelId="{9A3C073E-66D0-4B9F-8E8C-F6DE6F54870C}" type="pres">
      <dgm:prSet presAssocID="{8B8F608C-DE4A-4712-89AB-71EF30DCD9B3}" presName="composite" presStyleCnt="0"/>
      <dgm:spPr/>
    </dgm:pt>
    <dgm:pt modelId="{8D395CC8-440B-4F6F-ADC8-E3404B97EFF0}" type="pres">
      <dgm:prSet presAssocID="{8B8F608C-DE4A-4712-89AB-71EF30DCD9B3}" presName="L1TextContainer" presStyleLbl="revTx" presStyleIdx="3" presStyleCnt="7">
        <dgm:presLayoutVars>
          <dgm:chMax val="1"/>
          <dgm:chPref val="1"/>
          <dgm:bulletEnabled val="1"/>
        </dgm:presLayoutVars>
      </dgm:prSet>
      <dgm:spPr/>
    </dgm:pt>
    <dgm:pt modelId="{3DFA853D-C4DA-470D-9A98-6CAF9E785F18}" type="pres">
      <dgm:prSet presAssocID="{8B8F608C-DE4A-4712-89AB-71EF30DCD9B3}" presName="L2TextContainerWrapper" presStyleCnt="0">
        <dgm:presLayoutVars>
          <dgm:chMax val="0"/>
          <dgm:chPref val="0"/>
          <dgm:bulletEnabled val="1"/>
        </dgm:presLayoutVars>
      </dgm:prSet>
      <dgm:spPr/>
    </dgm:pt>
    <dgm:pt modelId="{8630B60B-52FB-4A48-93AD-907EB313D096}" type="pres">
      <dgm:prSet presAssocID="{8B8F608C-DE4A-4712-89AB-71EF30DCD9B3}" presName="L2TextContainer" presStyleLbl="bgAccFollowNode1" presStyleIdx="3" presStyleCnt="7"/>
      <dgm:spPr/>
    </dgm:pt>
    <dgm:pt modelId="{81B801B0-CFCA-4C09-966B-D2CBFD23C84B}" type="pres">
      <dgm:prSet presAssocID="{8B8F608C-DE4A-4712-89AB-71EF30DCD9B3}" presName="FlexibleEmptyPlaceHolder" presStyleCnt="0"/>
      <dgm:spPr/>
    </dgm:pt>
    <dgm:pt modelId="{92FBB1A0-EE5E-4DC2-98FD-57AB3B1CF97C}" type="pres">
      <dgm:prSet presAssocID="{8B8F608C-DE4A-4712-89AB-71EF30DCD9B3}" presName="ConnectLine" presStyleLbl="alignNode1" presStyleIdx="3" presStyleCnt="7"/>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71619347-0D87-48E5-8A1C-720ADC9C3C7F}" type="pres">
      <dgm:prSet presAssocID="{8B8F608C-DE4A-4712-89AB-71EF30DCD9B3}" presName="ConnectorPoint" presStyleLbl="fgAcc1" presStyleIdx="3" presStyleCnt="7"/>
      <dgm:spPr>
        <a:solidFill>
          <a:schemeClr val="lt2">
            <a:alpha val="90000"/>
            <a:hueOff val="0"/>
            <a:satOff val="0"/>
            <a:lumOff val="0"/>
            <a:alphaOff val="0"/>
          </a:schemeClr>
        </a:solidFill>
        <a:ln w="19050" cap="flat" cmpd="sng" algn="ctr">
          <a:noFill/>
          <a:prstDash val="solid"/>
          <a:miter lim="800000"/>
        </a:ln>
        <a:effectLst/>
      </dgm:spPr>
    </dgm:pt>
    <dgm:pt modelId="{3E1370CC-2A75-4F7B-83F1-95524B63742E}" type="pres">
      <dgm:prSet presAssocID="{8B8F608C-DE4A-4712-89AB-71EF30DCD9B3}" presName="EmptyPlaceHolder" presStyleCnt="0"/>
      <dgm:spPr/>
    </dgm:pt>
    <dgm:pt modelId="{1A995F2F-163F-4A13-BF9E-EC601DF625DE}" type="pres">
      <dgm:prSet presAssocID="{8D958809-8F4D-4502-8431-1F911CAC4F3F}" presName="spaceBetweenRectangles" presStyleCnt="0"/>
      <dgm:spPr/>
    </dgm:pt>
    <dgm:pt modelId="{298A06B0-CE07-4AED-B5AD-893AE7344ABC}" type="pres">
      <dgm:prSet presAssocID="{8F7225FE-798B-4D47-AA74-823F859CDF31}" presName="composite" presStyleCnt="0"/>
      <dgm:spPr/>
    </dgm:pt>
    <dgm:pt modelId="{7F75BEF7-1916-42FB-A49D-B089F687DE27}" type="pres">
      <dgm:prSet presAssocID="{8F7225FE-798B-4D47-AA74-823F859CDF31}" presName="L1TextContainer" presStyleLbl="revTx" presStyleIdx="4" presStyleCnt="7">
        <dgm:presLayoutVars>
          <dgm:chMax val="1"/>
          <dgm:chPref val="1"/>
          <dgm:bulletEnabled val="1"/>
        </dgm:presLayoutVars>
      </dgm:prSet>
      <dgm:spPr/>
    </dgm:pt>
    <dgm:pt modelId="{C2DF8740-52AF-46A9-8259-D474CCF62FED}" type="pres">
      <dgm:prSet presAssocID="{8F7225FE-798B-4D47-AA74-823F859CDF31}" presName="L2TextContainerWrapper" presStyleCnt="0">
        <dgm:presLayoutVars>
          <dgm:chMax val="0"/>
          <dgm:chPref val="0"/>
          <dgm:bulletEnabled val="1"/>
        </dgm:presLayoutVars>
      </dgm:prSet>
      <dgm:spPr/>
    </dgm:pt>
    <dgm:pt modelId="{3B4A9FB0-3C65-4CBB-91CF-839FECF477AF}" type="pres">
      <dgm:prSet presAssocID="{8F7225FE-798B-4D47-AA74-823F859CDF31}" presName="L2TextContainer" presStyleLbl="bgAccFollowNode1" presStyleIdx="4" presStyleCnt="7"/>
      <dgm:spPr/>
    </dgm:pt>
    <dgm:pt modelId="{C53CD4CB-236A-4B92-AEFB-F32B5EAAB94C}" type="pres">
      <dgm:prSet presAssocID="{8F7225FE-798B-4D47-AA74-823F859CDF31}" presName="FlexibleEmptyPlaceHolder" presStyleCnt="0"/>
      <dgm:spPr/>
    </dgm:pt>
    <dgm:pt modelId="{E28FBDDD-992B-4603-926D-6D7D0942443D}" type="pres">
      <dgm:prSet presAssocID="{8F7225FE-798B-4D47-AA74-823F859CDF31}" presName="ConnectLine" presStyleLbl="alignNode1" presStyleIdx="4" presStyleCnt="7"/>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C64DA3AF-4F18-4B35-8AFF-69E15EBC7FFB}" type="pres">
      <dgm:prSet presAssocID="{8F7225FE-798B-4D47-AA74-823F859CDF31}" presName="ConnectorPoint" presStyleLbl="fgAcc1" presStyleIdx="4" presStyleCnt="7"/>
      <dgm:spPr>
        <a:solidFill>
          <a:schemeClr val="lt2">
            <a:alpha val="90000"/>
            <a:hueOff val="0"/>
            <a:satOff val="0"/>
            <a:lumOff val="0"/>
            <a:alphaOff val="0"/>
          </a:schemeClr>
        </a:solidFill>
        <a:ln w="19050" cap="flat" cmpd="sng" algn="ctr">
          <a:noFill/>
          <a:prstDash val="solid"/>
          <a:miter lim="800000"/>
        </a:ln>
        <a:effectLst/>
      </dgm:spPr>
    </dgm:pt>
    <dgm:pt modelId="{84AD573D-FCFE-4FCC-B9A6-91A558B0D2DC}" type="pres">
      <dgm:prSet presAssocID="{8F7225FE-798B-4D47-AA74-823F859CDF31}" presName="EmptyPlaceHolder" presStyleCnt="0"/>
      <dgm:spPr/>
    </dgm:pt>
    <dgm:pt modelId="{E93E03B6-370B-47DB-ACD1-5D91A69BA22B}" type="pres">
      <dgm:prSet presAssocID="{9FDC1A15-620C-4A9F-A175-878E1A065673}" presName="spaceBetweenRectangles" presStyleCnt="0"/>
      <dgm:spPr/>
    </dgm:pt>
    <dgm:pt modelId="{5BBA9D9B-FF8E-4A3E-B39A-C00F87ADA676}" type="pres">
      <dgm:prSet presAssocID="{B22C5A94-326D-46E5-8B8E-0C6F2A9963F4}" presName="composite" presStyleCnt="0"/>
      <dgm:spPr/>
    </dgm:pt>
    <dgm:pt modelId="{DCE794F9-70CB-4B4F-AC50-1F24F85F1631}" type="pres">
      <dgm:prSet presAssocID="{B22C5A94-326D-46E5-8B8E-0C6F2A9963F4}" presName="L1TextContainer" presStyleLbl="revTx" presStyleIdx="5" presStyleCnt="7">
        <dgm:presLayoutVars>
          <dgm:chMax val="1"/>
          <dgm:chPref val="1"/>
          <dgm:bulletEnabled val="1"/>
        </dgm:presLayoutVars>
      </dgm:prSet>
      <dgm:spPr/>
    </dgm:pt>
    <dgm:pt modelId="{F3BF612C-B9B6-4C29-892F-5FECD99D0F25}" type="pres">
      <dgm:prSet presAssocID="{B22C5A94-326D-46E5-8B8E-0C6F2A9963F4}" presName="L2TextContainerWrapper" presStyleCnt="0">
        <dgm:presLayoutVars>
          <dgm:chMax val="0"/>
          <dgm:chPref val="0"/>
          <dgm:bulletEnabled val="1"/>
        </dgm:presLayoutVars>
      </dgm:prSet>
      <dgm:spPr/>
    </dgm:pt>
    <dgm:pt modelId="{F04721E2-1E4B-4A5C-96D3-506F0C2E27B8}" type="pres">
      <dgm:prSet presAssocID="{B22C5A94-326D-46E5-8B8E-0C6F2A9963F4}" presName="L2TextContainer" presStyleLbl="bgAccFollowNode1" presStyleIdx="5" presStyleCnt="7"/>
      <dgm:spPr/>
    </dgm:pt>
    <dgm:pt modelId="{4D6EF4DB-A2C7-413E-937D-94F6094E75F4}" type="pres">
      <dgm:prSet presAssocID="{B22C5A94-326D-46E5-8B8E-0C6F2A9963F4}" presName="FlexibleEmptyPlaceHolder" presStyleCnt="0"/>
      <dgm:spPr/>
    </dgm:pt>
    <dgm:pt modelId="{904E784B-E0D4-4BE6-9AEB-D7ED15A0B11E}" type="pres">
      <dgm:prSet presAssocID="{B22C5A94-326D-46E5-8B8E-0C6F2A9963F4}" presName="ConnectLine" presStyleLbl="alignNode1" presStyleIdx="5" presStyleCnt="7"/>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B2FA558F-5BCD-421E-B132-93B97C8B8E6A}" type="pres">
      <dgm:prSet presAssocID="{B22C5A94-326D-46E5-8B8E-0C6F2A9963F4}" presName="ConnectorPoint" presStyleLbl="fgAcc1" presStyleIdx="5" presStyleCnt="7"/>
      <dgm:spPr>
        <a:solidFill>
          <a:schemeClr val="lt2">
            <a:alpha val="90000"/>
            <a:hueOff val="0"/>
            <a:satOff val="0"/>
            <a:lumOff val="0"/>
            <a:alphaOff val="0"/>
          </a:schemeClr>
        </a:solidFill>
        <a:ln w="19050" cap="flat" cmpd="sng" algn="ctr">
          <a:noFill/>
          <a:prstDash val="solid"/>
          <a:miter lim="800000"/>
        </a:ln>
        <a:effectLst/>
      </dgm:spPr>
    </dgm:pt>
    <dgm:pt modelId="{9E47801D-8B17-45A0-B947-821120415D70}" type="pres">
      <dgm:prSet presAssocID="{B22C5A94-326D-46E5-8B8E-0C6F2A9963F4}" presName="EmptyPlaceHolder" presStyleCnt="0"/>
      <dgm:spPr/>
    </dgm:pt>
    <dgm:pt modelId="{047EDA6A-B7D0-4755-9176-732B026C2D63}" type="pres">
      <dgm:prSet presAssocID="{ED1BF768-188F-460C-8362-B97FB63911A5}" presName="spaceBetweenRectangles" presStyleCnt="0"/>
      <dgm:spPr/>
    </dgm:pt>
    <dgm:pt modelId="{9F18777F-FCBB-40E2-A3DD-F029CCEBDAAD}" type="pres">
      <dgm:prSet presAssocID="{9D86B7AB-36AD-4D00-91F3-02C3AA783F44}" presName="composite" presStyleCnt="0"/>
      <dgm:spPr/>
    </dgm:pt>
    <dgm:pt modelId="{2E1CAF7F-9AD7-4F6B-A805-A88ECAD5E070}" type="pres">
      <dgm:prSet presAssocID="{9D86B7AB-36AD-4D00-91F3-02C3AA783F44}" presName="L1TextContainer" presStyleLbl="revTx" presStyleIdx="6" presStyleCnt="7">
        <dgm:presLayoutVars>
          <dgm:chMax val="1"/>
          <dgm:chPref val="1"/>
          <dgm:bulletEnabled val="1"/>
        </dgm:presLayoutVars>
      </dgm:prSet>
      <dgm:spPr/>
    </dgm:pt>
    <dgm:pt modelId="{9F4BBA3A-B246-4622-812E-EC4EDC4C14D8}" type="pres">
      <dgm:prSet presAssocID="{9D86B7AB-36AD-4D00-91F3-02C3AA783F44}" presName="L2TextContainerWrapper" presStyleCnt="0">
        <dgm:presLayoutVars>
          <dgm:chMax val="0"/>
          <dgm:chPref val="0"/>
          <dgm:bulletEnabled val="1"/>
        </dgm:presLayoutVars>
      </dgm:prSet>
      <dgm:spPr/>
    </dgm:pt>
    <dgm:pt modelId="{A64C8782-ED18-49A3-87A0-A420E9E9E387}" type="pres">
      <dgm:prSet presAssocID="{9D86B7AB-36AD-4D00-91F3-02C3AA783F44}" presName="L2TextContainer" presStyleLbl="bgAccFollowNode1" presStyleIdx="6" presStyleCnt="7"/>
      <dgm:spPr/>
    </dgm:pt>
    <dgm:pt modelId="{CF35459A-540C-41CB-A3B3-4893E59185D9}" type="pres">
      <dgm:prSet presAssocID="{9D86B7AB-36AD-4D00-91F3-02C3AA783F44}" presName="FlexibleEmptyPlaceHolder" presStyleCnt="0"/>
      <dgm:spPr/>
    </dgm:pt>
    <dgm:pt modelId="{47C684C7-26B9-411B-BB59-9C3B6968579A}" type="pres">
      <dgm:prSet presAssocID="{9D86B7AB-36AD-4D00-91F3-02C3AA783F44}" presName="ConnectLine" presStyleLbl="alignNode1" presStyleIdx="6" presStyleCnt="7"/>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FD7724E3-6536-4F08-96A2-9210C55B1479}" type="pres">
      <dgm:prSet presAssocID="{9D86B7AB-36AD-4D00-91F3-02C3AA783F44}" presName="ConnectorPoint" presStyleLbl="fgAcc1" presStyleIdx="6" presStyleCnt="7"/>
      <dgm:spPr>
        <a:solidFill>
          <a:schemeClr val="lt2">
            <a:alpha val="90000"/>
            <a:hueOff val="0"/>
            <a:satOff val="0"/>
            <a:lumOff val="0"/>
            <a:alphaOff val="0"/>
          </a:schemeClr>
        </a:solidFill>
        <a:ln w="19050" cap="flat" cmpd="sng" algn="ctr">
          <a:noFill/>
          <a:prstDash val="solid"/>
          <a:miter lim="800000"/>
        </a:ln>
        <a:effectLst/>
      </dgm:spPr>
    </dgm:pt>
    <dgm:pt modelId="{00E801C1-E1B3-4E6C-9E0D-0E42F2E72590}" type="pres">
      <dgm:prSet presAssocID="{9D86B7AB-36AD-4D00-91F3-02C3AA783F44}" presName="EmptyPlaceHolder" presStyleCnt="0"/>
      <dgm:spPr/>
    </dgm:pt>
  </dgm:ptLst>
  <dgm:cxnLst>
    <dgm:cxn modelId="{61C24F02-A772-4030-91E4-E704B1686C8C}" srcId="{B22C5A94-326D-46E5-8B8E-0C6F2A9963F4}" destId="{8E919744-4CC7-4DD1-BC38-E653D7FC3695}" srcOrd="0" destOrd="0" parTransId="{A09C51D3-E00B-4BCB-B257-A5CC913A3D44}" sibTransId="{81083F93-9311-47C8-A5A4-95B13B841440}"/>
    <dgm:cxn modelId="{3B0C2106-FD2F-45E0-99B1-F5545117B7E7}" srcId="{8F7225FE-798B-4D47-AA74-823F859CDF31}" destId="{2ECE9BFC-D9B3-4F6A-A718-FCB0CB9A2F4C}" srcOrd="0" destOrd="0" parTransId="{0B803949-5C7B-4BB4-8A87-2429BE5E0481}" sibTransId="{6024C1E5-46C4-4F60-B289-BA7316D56540}"/>
    <dgm:cxn modelId="{C7C61120-CC49-45F1-B6B7-8B95F8D6BE24}" srcId="{717DA30E-AAB3-44D9-A8C7-95B29CD87376}" destId="{FDEA0842-A1DC-49F0-8064-E95E732AA1B6}" srcOrd="0" destOrd="0" parTransId="{269299AD-705B-4442-ACE8-65909DF40BA2}" sibTransId="{F85B06F8-7330-4AE5-95E0-5C5114FAE735}"/>
    <dgm:cxn modelId="{434CBC25-4816-483B-B2AE-429131395B0E}" type="presOf" srcId="{579CF70F-4CEE-4296-BE9B-29FF11F792FF}" destId="{05A2A254-4935-4F40-8286-46D956471B56}" srcOrd="0" destOrd="0" presId="urn:microsoft.com/office/officeart/2017/3/layout/HorizontalPathTimeline"/>
    <dgm:cxn modelId="{6C2C3C3E-FBE9-48E4-B594-FF0743B958E0}" srcId="{CC5D19D5-A614-4931-B5D3-1246FE906C15}" destId="{B22C5A94-326D-46E5-8B8E-0C6F2A9963F4}" srcOrd="5" destOrd="0" parTransId="{AF3B9383-432C-46E0-9D0A-E489ECA0FA8A}" sibTransId="{ED1BF768-188F-460C-8362-B97FB63911A5}"/>
    <dgm:cxn modelId="{A7A3C061-7E06-4912-AEDE-547953DB22EA}" type="presOf" srcId="{2ECE9BFC-D9B3-4F6A-A718-FCB0CB9A2F4C}" destId="{3B4A9FB0-3C65-4CBB-91CF-839FECF477AF}" srcOrd="0" destOrd="0" presId="urn:microsoft.com/office/officeart/2017/3/layout/HorizontalPathTimeline"/>
    <dgm:cxn modelId="{01166567-7B68-41D2-9E64-64F5934FCEA5}" srcId="{CC5D19D5-A614-4931-B5D3-1246FE906C15}" destId="{8B8F608C-DE4A-4712-89AB-71EF30DCD9B3}" srcOrd="3" destOrd="0" parTransId="{6C5DA835-E991-47D1-90C8-B72F5393EAA8}" sibTransId="{8D958809-8F4D-4502-8431-1F911CAC4F3F}"/>
    <dgm:cxn modelId="{F3868867-E181-40C0-9160-7B8489905EA5}" srcId="{9D86B7AB-36AD-4D00-91F3-02C3AA783F44}" destId="{0F3BEE5B-A52B-4F79-B965-A9E56AD3A0E8}" srcOrd="0" destOrd="0" parTransId="{B71FBE0C-2E36-4054-8CD7-F953E20F51EB}" sibTransId="{EF556EC2-E8DC-4097-957C-F82E57522F67}"/>
    <dgm:cxn modelId="{C0E28B70-32AF-4C7D-A093-168B08DA0F72}" srcId="{CC5D19D5-A614-4931-B5D3-1246FE906C15}" destId="{8F7225FE-798B-4D47-AA74-823F859CDF31}" srcOrd="4" destOrd="0" parTransId="{4B2BE992-4DD2-4161-B273-7030647393AB}" sibTransId="{9FDC1A15-620C-4A9F-A175-878E1A065673}"/>
    <dgm:cxn modelId="{95030258-26D9-47C2-9E38-586B1C1402BD}" type="presOf" srcId="{9D86B7AB-36AD-4D00-91F3-02C3AA783F44}" destId="{2E1CAF7F-9AD7-4F6B-A805-A88ECAD5E070}" srcOrd="0" destOrd="0" presId="urn:microsoft.com/office/officeart/2017/3/layout/HorizontalPathTimeline"/>
    <dgm:cxn modelId="{97379B78-9AD7-4407-A3F4-06C79D48C195}" srcId="{8B8F608C-DE4A-4712-89AB-71EF30DCD9B3}" destId="{3634DB6F-2947-4D12-A756-BE6BF0CD04FA}" srcOrd="0" destOrd="0" parTransId="{D2B4118F-20FC-43AE-88DD-B57F84C354FB}" sibTransId="{DBADDC84-1F01-4ED6-805D-C241C113F99F}"/>
    <dgm:cxn modelId="{F7B9207B-D0AD-4C4F-8B8A-2081C2742BB5}" srcId="{CC5D19D5-A614-4931-B5D3-1246FE906C15}" destId="{1E856A43-4A00-4688-B93F-6A79EAFF1A6C}" srcOrd="2" destOrd="0" parTransId="{1471C21A-B0D1-4D58-965F-21603D6CF853}" sibTransId="{7EE270E5-8FAA-4AC2-95D5-0CBF13D4D3CF}"/>
    <dgm:cxn modelId="{9EE7797D-B535-4EE1-B984-73124526D8AC}" srcId="{CC5D19D5-A614-4931-B5D3-1246FE906C15}" destId="{717DA30E-AAB3-44D9-A8C7-95B29CD87376}" srcOrd="0" destOrd="0" parTransId="{D3A4A7FC-C48D-4F06-BC06-200D4D23BECE}" sibTransId="{5A410F8A-0327-4C8E-A382-611DFA423946}"/>
    <dgm:cxn modelId="{30EC0687-7B4F-44DB-BEEE-8E7DA4532BD8}" srcId="{CC5D19D5-A614-4931-B5D3-1246FE906C15}" destId="{9D86B7AB-36AD-4D00-91F3-02C3AA783F44}" srcOrd="6" destOrd="0" parTransId="{739EE136-F25F-4C50-8810-EA4F4654331F}" sibTransId="{C209A5E7-7C04-40D3-AF66-8C703995ED55}"/>
    <dgm:cxn modelId="{9DA83F8A-5A50-4C43-B1BE-53B59643775F}" type="presOf" srcId="{8F7225FE-798B-4D47-AA74-823F859CDF31}" destId="{7F75BEF7-1916-42FB-A49D-B089F687DE27}" srcOrd="0" destOrd="0" presId="urn:microsoft.com/office/officeart/2017/3/layout/HorizontalPathTimeline"/>
    <dgm:cxn modelId="{1DDAEA8C-ACF8-4012-B866-EC17A41EE017}" srcId="{579CF70F-4CEE-4296-BE9B-29FF11F792FF}" destId="{ABBA57B8-4E29-4DC1-B9A7-86C1434030E8}" srcOrd="0" destOrd="0" parTransId="{3CCFB5E1-DCA3-464D-909A-E8EED8137831}" sibTransId="{3AF977C7-C8BF-4EA0-8008-A0F813DB351F}"/>
    <dgm:cxn modelId="{33ED548D-A14B-491D-B7C0-3349A06EAAC0}" type="presOf" srcId="{ABBA57B8-4E29-4DC1-B9A7-86C1434030E8}" destId="{C2E7C96F-BEC0-4952-AD8D-FE9A2463205C}" srcOrd="0" destOrd="0" presId="urn:microsoft.com/office/officeart/2017/3/layout/HorizontalPathTimeline"/>
    <dgm:cxn modelId="{F851D595-C7EB-4016-B815-4213E4CB2503}" type="presOf" srcId="{8B8F608C-DE4A-4712-89AB-71EF30DCD9B3}" destId="{8D395CC8-440B-4F6F-ADC8-E3404B97EFF0}" srcOrd="0" destOrd="0" presId="urn:microsoft.com/office/officeart/2017/3/layout/HorizontalPathTimeline"/>
    <dgm:cxn modelId="{45394896-3159-4AEC-9FF7-6CA8AFB8E8C9}" srcId="{CC5D19D5-A614-4931-B5D3-1246FE906C15}" destId="{579CF70F-4CEE-4296-BE9B-29FF11F792FF}" srcOrd="1" destOrd="0" parTransId="{F528ED59-F9C3-4F98-AEB4-5E875E43E807}" sibTransId="{C60C56E3-6D8C-4F65-A251-3D0A5EDA11C6}"/>
    <dgm:cxn modelId="{D853539A-9501-4133-8179-3271B2D1C0C5}" type="presOf" srcId="{CC5D19D5-A614-4931-B5D3-1246FE906C15}" destId="{86116571-D654-4B6B-8094-A2252CB314D8}" srcOrd="0" destOrd="0" presId="urn:microsoft.com/office/officeart/2017/3/layout/HorizontalPathTimeline"/>
    <dgm:cxn modelId="{9628119D-D47F-4C96-B5E3-00CB306D09C0}" type="presOf" srcId="{B22C5A94-326D-46E5-8B8E-0C6F2A9963F4}" destId="{DCE794F9-70CB-4B4F-AC50-1F24F85F1631}" srcOrd="0" destOrd="0" presId="urn:microsoft.com/office/officeart/2017/3/layout/HorizontalPathTimeline"/>
    <dgm:cxn modelId="{9201F3A9-CD2D-43E9-9AA8-4141F8D74280}" type="presOf" srcId="{1E856A43-4A00-4688-B93F-6A79EAFF1A6C}" destId="{0B31C57F-E2D4-408D-BAE5-9FEAB62F49C9}" srcOrd="0" destOrd="0" presId="urn:microsoft.com/office/officeart/2017/3/layout/HorizontalPathTimeline"/>
    <dgm:cxn modelId="{882C6FCC-9380-407F-8B48-E9848F09D49D}" type="presOf" srcId="{8E919744-4CC7-4DD1-BC38-E653D7FC3695}" destId="{F04721E2-1E4B-4A5C-96D3-506F0C2E27B8}" srcOrd="0" destOrd="0" presId="urn:microsoft.com/office/officeart/2017/3/layout/HorizontalPathTimeline"/>
    <dgm:cxn modelId="{97DAFAD5-8301-4533-B39D-7850D63C13DD}" type="presOf" srcId="{BFA2CB2E-86E3-438D-BB9D-4B53AA7D4300}" destId="{5C2A395D-6A09-42EB-A401-943AF0E14BA2}" srcOrd="0" destOrd="0" presId="urn:microsoft.com/office/officeart/2017/3/layout/HorizontalPathTimeline"/>
    <dgm:cxn modelId="{B4F228DE-F84B-44CB-B4C8-C71F6EF8569D}" type="presOf" srcId="{717DA30E-AAB3-44D9-A8C7-95B29CD87376}" destId="{BDC1058E-77AE-4501-8CB5-D35F2C32AEEC}" srcOrd="0" destOrd="0" presId="urn:microsoft.com/office/officeart/2017/3/layout/HorizontalPathTimeline"/>
    <dgm:cxn modelId="{554A7CE9-4A48-449E-8E36-6E1EC014A83C}" srcId="{1E856A43-4A00-4688-B93F-6A79EAFF1A6C}" destId="{BFA2CB2E-86E3-438D-BB9D-4B53AA7D4300}" srcOrd="0" destOrd="0" parTransId="{983EA6FF-1C8F-4321-9162-34BAB506A790}" sibTransId="{F47B0AF3-7E83-4A2A-936D-E67DBBC68F8E}"/>
    <dgm:cxn modelId="{BF2BDCEA-45C1-4689-AE16-C040E6B8F813}" type="presOf" srcId="{3634DB6F-2947-4D12-A756-BE6BF0CD04FA}" destId="{8630B60B-52FB-4A48-93AD-907EB313D096}" srcOrd="0" destOrd="0" presId="urn:microsoft.com/office/officeart/2017/3/layout/HorizontalPathTimeline"/>
    <dgm:cxn modelId="{9D0476EF-2B81-4ADC-9C70-3155D634804E}" type="presOf" srcId="{0F3BEE5B-A52B-4F79-B965-A9E56AD3A0E8}" destId="{A64C8782-ED18-49A3-87A0-A420E9E9E387}" srcOrd="0" destOrd="0" presId="urn:microsoft.com/office/officeart/2017/3/layout/HorizontalPathTimeline"/>
    <dgm:cxn modelId="{ADF3DAF6-0BB0-4B6F-A2EC-8443FD418039}" type="presOf" srcId="{FDEA0842-A1DC-49F0-8064-E95E732AA1B6}" destId="{597A8394-7F29-43FF-B4F7-A2261DC939E9}" srcOrd="0" destOrd="0" presId="urn:microsoft.com/office/officeart/2017/3/layout/HorizontalPathTimeline"/>
    <dgm:cxn modelId="{F6257685-B07E-47D0-9EAF-3C63B6F195FE}" type="presParOf" srcId="{86116571-D654-4B6B-8094-A2252CB314D8}" destId="{EDFD71E3-E48C-4F75-9113-3D3EA7755389}" srcOrd="0" destOrd="0" presId="urn:microsoft.com/office/officeart/2017/3/layout/HorizontalPathTimeline"/>
    <dgm:cxn modelId="{AC7C44F6-0CCD-41B7-BECE-F010BE95934A}" type="presParOf" srcId="{86116571-D654-4B6B-8094-A2252CB314D8}" destId="{6F24B87D-3A1A-49C3-955F-70C91E1D90E2}" srcOrd="1" destOrd="0" presId="urn:microsoft.com/office/officeart/2017/3/layout/HorizontalPathTimeline"/>
    <dgm:cxn modelId="{26803762-04C7-414D-A933-D01334AB349A}" type="presParOf" srcId="{6F24B87D-3A1A-49C3-955F-70C91E1D90E2}" destId="{16D46395-103B-498D-8254-2D29E7FF81A6}" srcOrd="0" destOrd="0" presId="urn:microsoft.com/office/officeart/2017/3/layout/HorizontalPathTimeline"/>
    <dgm:cxn modelId="{AA372732-055C-49A6-870C-FFA44219625E}" type="presParOf" srcId="{16D46395-103B-498D-8254-2D29E7FF81A6}" destId="{BDC1058E-77AE-4501-8CB5-D35F2C32AEEC}" srcOrd="0" destOrd="0" presId="urn:microsoft.com/office/officeart/2017/3/layout/HorizontalPathTimeline"/>
    <dgm:cxn modelId="{1CED0D79-A925-4F3E-AF48-6D562D0C1B46}" type="presParOf" srcId="{16D46395-103B-498D-8254-2D29E7FF81A6}" destId="{ACA296E5-69B9-437C-971A-8ACDA862EC31}" srcOrd="1" destOrd="0" presId="urn:microsoft.com/office/officeart/2017/3/layout/HorizontalPathTimeline"/>
    <dgm:cxn modelId="{5AB4BEEC-C951-4257-8E8A-7E20092DAB02}" type="presParOf" srcId="{ACA296E5-69B9-437C-971A-8ACDA862EC31}" destId="{597A8394-7F29-43FF-B4F7-A2261DC939E9}" srcOrd="0" destOrd="0" presId="urn:microsoft.com/office/officeart/2017/3/layout/HorizontalPathTimeline"/>
    <dgm:cxn modelId="{32DF84E5-4043-4AF1-9581-FB7C11B4C0C1}" type="presParOf" srcId="{ACA296E5-69B9-437C-971A-8ACDA862EC31}" destId="{26B9CC5A-BB8D-45AC-848E-F1F04E6D2085}" srcOrd="1" destOrd="0" presId="urn:microsoft.com/office/officeart/2017/3/layout/HorizontalPathTimeline"/>
    <dgm:cxn modelId="{468F3F1B-A526-4D71-8E71-6FA1B5A936B9}" type="presParOf" srcId="{16D46395-103B-498D-8254-2D29E7FF81A6}" destId="{F41874D6-D02B-46E7-8DA5-CEEBC5677CC6}" srcOrd="2" destOrd="0" presId="urn:microsoft.com/office/officeart/2017/3/layout/HorizontalPathTimeline"/>
    <dgm:cxn modelId="{8C9D03F4-9EB2-4F00-AF4B-9EE959210E39}" type="presParOf" srcId="{16D46395-103B-498D-8254-2D29E7FF81A6}" destId="{01CCF30B-C78F-41ED-A357-10D4DB410E1C}" srcOrd="3" destOrd="0" presId="urn:microsoft.com/office/officeart/2017/3/layout/HorizontalPathTimeline"/>
    <dgm:cxn modelId="{89B6A3A9-2AA3-4667-BE1F-D7CA28C28A7A}" type="presParOf" srcId="{16D46395-103B-498D-8254-2D29E7FF81A6}" destId="{9E9CCC4D-1222-4726-A611-45A36403670A}" srcOrd="4" destOrd="0" presId="urn:microsoft.com/office/officeart/2017/3/layout/HorizontalPathTimeline"/>
    <dgm:cxn modelId="{8120186E-D5E5-4607-917C-41FC847ABC1B}" type="presParOf" srcId="{6F24B87D-3A1A-49C3-955F-70C91E1D90E2}" destId="{3CA0C992-B794-4AC0-B385-DE938B204BA4}" srcOrd="1" destOrd="0" presId="urn:microsoft.com/office/officeart/2017/3/layout/HorizontalPathTimeline"/>
    <dgm:cxn modelId="{EDE39E9D-5B70-4207-AD90-8078E1A4802F}" type="presParOf" srcId="{6F24B87D-3A1A-49C3-955F-70C91E1D90E2}" destId="{9345D1C6-208F-43C1-B70B-0FD6B145BBB6}" srcOrd="2" destOrd="0" presId="urn:microsoft.com/office/officeart/2017/3/layout/HorizontalPathTimeline"/>
    <dgm:cxn modelId="{BCFD3A5A-CA5A-44A7-AC2C-7AF532FDD5D6}" type="presParOf" srcId="{9345D1C6-208F-43C1-B70B-0FD6B145BBB6}" destId="{05A2A254-4935-4F40-8286-46D956471B56}" srcOrd="0" destOrd="0" presId="urn:microsoft.com/office/officeart/2017/3/layout/HorizontalPathTimeline"/>
    <dgm:cxn modelId="{AB88E0E2-A7B5-495A-AE73-109C348821B5}" type="presParOf" srcId="{9345D1C6-208F-43C1-B70B-0FD6B145BBB6}" destId="{80E8516F-9277-48B7-98D2-EDD20DF4269A}" srcOrd="1" destOrd="0" presId="urn:microsoft.com/office/officeart/2017/3/layout/HorizontalPathTimeline"/>
    <dgm:cxn modelId="{A965B60E-4E53-451C-A905-0EFADB17404E}" type="presParOf" srcId="{80E8516F-9277-48B7-98D2-EDD20DF4269A}" destId="{C2E7C96F-BEC0-4952-AD8D-FE9A2463205C}" srcOrd="0" destOrd="0" presId="urn:microsoft.com/office/officeart/2017/3/layout/HorizontalPathTimeline"/>
    <dgm:cxn modelId="{9FEA4287-6F25-4953-855D-67124EE532D8}" type="presParOf" srcId="{80E8516F-9277-48B7-98D2-EDD20DF4269A}" destId="{F96BEFAD-4AF3-477E-8C81-E0CC2F643B9F}" srcOrd="1" destOrd="0" presId="urn:microsoft.com/office/officeart/2017/3/layout/HorizontalPathTimeline"/>
    <dgm:cxn modelId="{96D6B953-E1BE-4E78-A061-94C58B1024BD}" type="presParOf" srcId="{9345D1C6-208F-43C1-B70B-0FD6B145BBB6}" destId="{09BCAD37-A439-4452-B73B-B3EFE36BFB2A}" srcOrd="2" destOrd="0" presId="urn:microsoft.com/office/officeart/2017/3/layout/HorizontalPathTimeline"/>
    <dgm:cxn modelId="{89AF0B15-E262-4166-B567-818C1CC8AC6D}" type="presParOf" srcId="{9345D1C6-208F-43C1-B70B-0FD6B145BBB6}" destId="{719F5CFD-22DE-46CA-BA7B-A5B6C1861722}" srcOrd="3" destOrd="0" presId="urn:microsoft.com/office/officeart/2017/3/layout/HorizontalPathTimeline"/>
    <dgm:cxn modelId="{64C3F25E-7AFF-41F7-B5C3-940A8DDB8157}" type="presParOf" srcId="{9345D1C6-208F-43C1-B70B-0FD6B145BBB6}" destId="{B92FC7F9-BAD9-483D-83EA-1F052E692FB1}" srcOrd="4" destOrd="0" presId="urn:microsoft.com/office/officeart/2017/3/layout/HorizontalPathTimeline"/>
    <dgm:cxn modelId="{24D4819E-AC8C-4392-BC10-9E700628D52C}" type="presParOf" srcId="{6F24B87D-3A1A-49C3-955F-70C91E1D90E2}" destId="{72F6D302-A369-4CC2-9335-EB80C30F0D60}" srcOrd="3" destOrd="0" presId="urn:microsoft.com/office/officeart/2017/3/layout/HorizontalPathTimeline"/>
    <dgm:cxn modelId="{C01D1AD5-89A5-4352-A5D0-98F988A08A66}" type="presParOf" srcId="{6F24B87D-3A1A-49C3-955F-70C91E1D90E2}" destId="{A1286F5F-43F5-4E68-AEC7-4DE731AD291E}" srcOrd="4" destOrd="0" presId="urn:microsoft.com/office/officeart/2017/3/layout/HorizontalPathTimeline"/>
    <dgm:cxn modelId="{2F796C11-D174-48C4-BA95-ECC2D1000BB2}" type="presParOf" srcId="{A1286F5F-43F5-4E68-AEC7-4DE731AD291E}" destId="{0B31C57F-E2D4-408D-BAE5-9FEAB62F49C9}" srcOrd="0" destOrd="0" presId="urn:microsoft.com/office/officeart/2017/3/layout/HorizontalPathTimeline"/>
    <dgm:cxn modelId="{E9A3FEA9-75DF-4DAC-8CCB-ACE7E935F459}" type="presParOf" srcId="{A1286F5F-43F5-4E68-AEC7-4DE731AD291E}" destId="{1A86F95F-66B4-4808-8698-C0C482872C76}" srcOrd="1" destOrd="0" presId="urn:microsoft.com/office/officeart/2017/3/layout/HorizontalPathTimeline"/>
    <dgm:cxn modelId="{CAFAE866-DC99-4306-9818-D71B54332FA8}" type="presParOf" srcId="{1A86F95F-66B4-4808-8698-C0C482872C76}" destId="{5C2A395D-6A09-42EB-A401-943AF0E14BA2}" srcOrd="0" destOrd="0" presId="urn:microsoft.com/office/officeart/2017/3/layout/HorizontalPathTimeline"/>
    <dgm:cxn modelId="{EC29628B-B6DD-43D2-9DEE-AAC9A2C0BB1C}" type="presParOf" srcId="{1A86F95F-66B4-4808-8698-C0C482872C76}" destId="{D23ADD14-D301-4ECA-BBF0-90509894B34F}" srcOrd="1" destOrd="0" presId="urn:microsoft.com/office/officeart/2017/3/layout/HorizontalPathTimeline"/>
    <dgm:cxn modelId="{D8CE36A2-420C-4CBB-A551-5CC698B3EF91}" type="presParOf" srcId="{A1286F5F-43F5-4E68-AEC7-4DE731AD291E}" destId="{4DB61CF6-9A65-42BC-8599-36380879AA07}" srcOrd="2" destOrd="0" presId="urn:microsoft.com/office/officeart/2017/3/layout/HorizontalPathTimeline"/>
    <dgm:cxn modelId="{37638E33-BEB5-493F-99B2-FA990206D082}" type="presParOf" srcId="{A1286F5F-43F5-4E68-AEC7-4DE731AD291E}" destId="{8EB197FA-DC28-43AF-A9BD-1807721EC320}" srcOrd="3" destOrd="0" presId="urn:microsoft.com/office/officeart/2017/3/layout/HorizontalPathTimeline"/>
    <dgm:cxn modelId="{7300DFCB-FE92-42D3-9A70-D9DB0DE10A45}" type="presParOf" srcId="{A1286F5F-43F5-4E68-AEC7-4DE731AD291E}" destId="{5ACCBF42-5B65-4953-A3C9-099C7C3918B6}" srcOrd="4" destOrd="0" presId="urn:microsoft.com/office/officeart/2017/3/layout/HorizontalPathTimeline"/>
    <dgm:cxn modelId="{FA1E955D-4772-48D5-AC6C-C845DC2F3E75}" type="presParOf" srcId="{6F24B87D-3A1A-49C3-955F-70C91E1D90E2}" destId="{8AA99AE2-2893-490B-BE16-890C808DEB39}" srcOrd="5" destOrd="0" presId="urn:microsoft.com/office/officeart/2017/3/layout/HorizontalPathTimeline"/>
    <dgm:cxn modelId="{A00CF558-16ED-4F0B-B8C1-10FAE2FE2EDB}" type="presParOf" srcId="{6F24B87D-3A1A-49C3-955F-70C91E1D90E2}" destId="{9A3C073E-66D0-4B9F-8E8C-F6DE6F54870C}" srcOrd="6" destOrd="0" presId="urn:microsoft.com/office/officeart/2017/3/layout/HorizontalPathTimeline"/>
    <dgm:cxn modelId="{45787DDB-2871-4C1D-B41E-4A17FD181C89}" type="presParOf" srcId="{9A3C073E-66D0-4B9F-8E8C-F6DE6F54870C}" destId="{8D395CC8-440B-4F6F-ADC8-E3404B97EFF0}" srcOrd="0" destOrd="0" presId="urn:microsoft.com/office/officeart/2017/3/layout/HorizontalPathTimeline"/>
    <dgm:cxn modelId="{C13B00AA-6A5B-4D6E-9A58-783FF63EF018}" type="presParOf" srcId="{9A3C073E-66D0-4B9F-8E8C-F6DE6F54870C}" destId="{3DFA853D-C4DA-470D-9A98-6CAF9E785F18}" srcOrd="1" destOrd="0" presId="urn:microsoft.com/office/officeart/2017/3/layout/HorizontalPathTimeline"/>
    <dgm:cxn modelId="{AA20441D-CA02-4175-A58C-54D8832CE074}" type="presParOf" srcId="{3DFA853D-C4DA-470D-9A98-6CAF9E785F18}" destId="{8630B60B-52FB-4A48-93AD-907EB313D096}" srcOrd="0" destOrd="0" presId="urn:microsoft.com/office/officeart/2017/3/layout/HorizontalPathTimeline"/>
    <dgm:cxn modelId="{8B8C359E-E6A8-491C-B25E-62FC3C047A5D}" type="presParOf" srcId="{3DFA853D-C4DA-470D-9A98-6CAF9E785F18}" destId="{81B801B0-CFCA-4C09-966B-D2CBFD23C84B}" srcOrd="1" destOrd="0" presId="urn:microsoft.com/office/officeart/2017/3/layout/HorizontalPathTimeline"/>
    <dgm:cxn modelId="{2293337B-FD9B-47CE-B0E6-EF8812CAF68B}" type="presParOf" srcId="{9A3C073E-66D0-4B9F-8E8C-F6DE6F54870C}" destId="{92FBB1A0-EE5E-4DC2-98FD-57AB3B1CF97C}" srcOrd="2" destOrd="0" presId="urn:microsoft.com/office/officeart/2017/3/layout/HorizontalPathTimeline"/>
    <dgm:cxn modelId="{687AD91A-A658-475E-B863-19A19F63EE2B}" type="presParOf" srcId="{9A3C073E-66D0-4B9F-8E8C-F6DE6F54870C}" destId="{71619347-0D87-48E5-8A1C-720ADC9C3C7F}" srcOrd="3" destOrd="0" presId="urn:microsoft.com/office/officeart/2017/3/layout/HorizontalPathTimeline"/>
    <dgm:cxn modelId="{5DA007FA-0AFA-4A74-A89D-D536D0479C52}" type="presParOf" srcId="{9A3C073E-66D0-4B9F-8E8C-F6DE6F54870C}" destId="{3E1370CC-2A75-4F7B-83F1-95524B63742E}" srcOrd="4" destOrd="0" presId="urn:microsoft.com/office/officeart/2017/3/layout/HorizontalPathTimeline"/>
    <dgm:cxn modelId="{EA8F4A28-46EF-444D-8D64-9D9265F4DD93}" type="presParOf" srcId="{6F24B87D-3A1A-49C3-955F-70C91E1D90E2}" destId="{1A995F2F-163F-4A13-BF9E-EC601DF625DE}" srcOrd="7" destOrd="0" presId="urn:microsoft.com/office/officeart/2017/3/layout/HorizontalPathTimeline"/>
    <dgm:cxn modelId="{F6A1AD3E-B25B-48D6-8ADD-6FDA05A79D3A}" type="presParOf" srcId="{6F24B87D-3A1A-49C3-955F-70C91E1D90E2}" destId="{298A06B0-CE07-4AED-B5AD-893AE7344ABC}" srcOrd="8" destOrd="0" presId="urn:microsoft.com/office/officeart/2017/3/layout/HorizontalPathTimeline"/>
    <dgm:cxn modelId="{52C60143-2A22-43E0-867F-D19B50F49DD2}" type="presParOf" srcId="{298A06B0-CE07-4AED-B5AD-893AE7344ABC}" destId="{7F75BEF7-1916-42FB-A49D-B089F687DE27}" srcOrd="0" destOrd="0" presId="urn:microsoft.com/office/officeart/2017/3/layout/HorizontalPathTimeline"/>
    <dgm:cxn modelId="{A01A4FD8-C487-475D-B49E-2E1C9927418F}" type="presParOf" srcId="{298A06B0-CE07-4AED-B5AD-893AE7344ABC}" destId="{C2DF8740-52AF-46A9-8259-D474CCF62FED}" srcOrd="1" destOrd="0" presId="urn:microsoft.com/office/officeart/2017/3/layout/HorizontalPathTimeline"/>
    <dgm:cxn modelId="{0781B45C-1CAF-48F4-BEB9-0028EC92D589}" type="presParOf" srcId="{C2DF8740-52AF-46A9-8259-D474CCF62FED}" destId="{3B4A9FB0-3C65-4CBB-91CF-839FECF477AF}" srcOrd="0" destOrd="0" presId="urn:microsoft.com/office/officeart/2017/3/layout/HorizontalPathTimeline"/>
    <dgm:cxn modelId="{06F03137-DC45-4A6F-ABDC-8CC944166B2E}" type="presParOf" srcId="{C2DF8740-52AF-46A9-8259-D474CCF62FED}" destId="{C53CD4CB-236A-4B92-AEFB-F32B5EAAB94C}" srcOrd="1" destOrd="0" presId="urn:microsoft.com/office/officeart/2017/3/layout/HorizontalPathTimeline"/>
    <dgm:cxn modelId="{B0F5F0D9-499D-4147-B795-360C9F68F941}" type="presParOf" srcId="{298A06B0-CE07-4AED-B5AD-893AE7344ABC}" destId="{E28FBDDD-992B-4603-926D-6D7D0942443D}" srcOrd="2" destOrd="0" presId="urn:microsoft.com/office/officeart/2017/3/layout/HorizontalPathTimeline"/>
    <dgm:cxn modelId="{E89DF1BE-F0AF-4CF9-9EF4-8997D1C909E6}" type="presParOf" srcId="{298A06B0-CE07-4AED-B5AD-893AE7344ABC}" destId="{C64DA3AF-4F18-4B35-8AFF-69E15EBC7FFB}" srcOrd="3" destOrd="0" presId="urn:microsoft.com/office/officeart/2017/3/layout/HorizontalPathTimeline"/>
    <dgm:cxn modelId="{399F7F65-2F2A-456B-823B-22CACF1A22EB}" type="presParOf" srcId="{298A06B0-CE07-4AED-B5AD-893AE7344ABC}" destId="{84AD573D-FCFE-4FCC-B9A6-91A558B0D2DC}" srcOrd="4" destOrd="0" presId="urn:microsoft.com/office/officeart/2017/3/layout/HorizontalPathTimeline"/>
    <dgm:cxn modelId="{22E2ABBB-BB0A-4BE8-87B5-6A6300FB85DC}" type="presParOf" srcId="{6F24B87D-3A1A-49C3-955F-70C91E1D90E2}" destId="{E93E03B6-370B-47DB-ACD1-5D91A69BA22B}" srcOrd="9" destOrd="0" presId="urn:microsoft.com/office/officeart/2017/3/layout/HorizontalPathTimeline"/>
    <dgm:cxn modelId="{645FB61E-D7BB-4F54-BB1D-BAB648BAFA0E}" type="presParOf" srcId="{6F24B87D-3A1A-49C3-955F-70C91E1D90E2}" destId="{5BBA9D9B-FF8E-4A3E-B39A-C00F87ADA676}" srcOrd="10" destOrd="0" presId="urn:microsoft.com/office/officeart/2017/3/layout/HorizontalPathTimeline"/>
    <dgm:cxn modelId="{C893FBEA-F139-49A1-9260-B780D1A4E0E7}" type="presParOf" srcId="{5BBA9D9B-FF8E-4A3E-B39A-C00F87ADA676}" destId="{DCE794F9-70CB-4B4F-AC50-1F24F85F1631}" srcOrd="0" destOrd="0" presId="urn:microsoft.com/office/officeart/2017/3/layout/HorizontalPathTimeline"/>
    <dgm:cxn modelId="{AF64F963-BFF8-4BB6-A530-EF4FD0E994AD}" type="presParOf" srcId="{5BBA9D9B-FF8E-4A3E-B39A-C00F87ADA676}" destId="{F3BF612C-B9B6-4C29-892F-5FECD99D0F25}" srcOrd="1" destOrd="0" presId="urn:microsoft.com/office/officeart/2017/3/layout/HorizontalPathTimeline"/>
    <dgm:cxn modelId="{E207A544-09CD-4C60-BCFC-4C258CC9B692}" type="presParOf" srcId="{F3BF612C-B9B6-4C29-892F-5FECD99D0F25}" destId="{F04721E2-1E4B-4A5C-96D3-506F0C2E27B8}" srcOrd="0" destOrd="0" presId="urn:microsoft.com/office/officeart/2017/3/layout/HorizontalPathTimeline"/>
    <dgm:cxn modelId="{FFF891CC-911F-4789-8EEC-264F43F0D66A}" type="presParOf" srcId="{F3BF612C-B9B6-4C29-892F-5FECD99D0F25}" destId="{4D6EF4DB-A2C7-413E-937D-94F6094E75F4}" srcOrd="1" destOrd="0" presId="urn:microsoft.com/office/officeart/2017/3/layout/HorizontalPathTimeline"/>
    <dgm:cxn modelId="{4BCE42AB-E852-4091-99D0-6107B2C7BB9F}" type="presParOf" srcId="{5BBA9D9B-FF8E-4A3E-B39A-C00F87ADA676}" destId="{904E784B-E0D4-4BE6-9AEB-D7ED15A0B11E}" srcOrd="2" destOrd="0" presId="urn:microsoft.com/office/officeart/2017/3/layout/HorizontalPathTimeline"/>
    <dgm:cxn modelId="{005FBEC3-4643-472C-AADF-07E6B82224BF}" type="presParOf" srcId="{5BBA9D9B-FF8E-4A3E-B39A-C00F87ADA676}" destId="{B2FA558F-5BCD-421E-B132-93B97C8B8E6A}" srcOrd="3" destOrd="0" presId="urn:microsoft.com/office/officeart/2017/3/layout/HorizontalPathTimeline"/>
    <dgm:cxn modelId="{124BE52B-3FE9-4418-93F1-28985A9BE94D}" type="presParOf" srcId="{5BBA9D9B-FF8E-4A3E-B39A-C00F87ADA676}" destId="{9E47801D-8B17-45A0-B947-821120415D70}" srcOrd="4" destOrd="0" presId="urn:microsoft.com/office/officeart/2017/3/layout/HorizontalPathTimeline"/>
    <dgm:cxn modelId="{D2BFA95D-E5E2-4613-8122-3EC601CD363F}" type="presParOf" srcId="{6F24B87D-3A1A-49C3-955F-70C91E1D90E2}" destId="{047EDA6A-B7D0-4755-9176-732B026C2D63}" srcOrd="11" destOrd="0" presId="urn:microsoft.com/office/officeart/2017/3/layout/HorizontalPathTimeline"/>
    <dgm:cxn modelId="{295D91C3-41ED-4164-B73A-BD75E6C64C16}" type="presParOf" srcId="{6F24B87D-3A1A-49C3-955F-70C91E1D90E2}" destId="{9F18777F-FCBB-40E2-A3DD-F029CCEBDAAD}" srcOrd="12" destOrd="0" presId="urn:microsoft.com/office/officeart/2017/3/layout/HorizontalPathTimeline"/>
    <dgm:cxn modelId="{CA9A3762-B745-47FD-936C-36D519894FF7}" type="presParOf" srcId="{9F18777F-FCBB-40E2-A3DD-F029CCEBDAAD}" destId="{2E1CAF7F-9AD7-4F6B-A805-A88ECAD5E070}" srcOrd="0" destOrd="0" presId="urn:microsoft.com/office/officeart/2017/3/layout/HorizontalPathTimeline"/>
    <dgm:cxn modelId="{CF9B2EDD-90A7-407F-BD2D-EF94F8E98BE0}" type="presParOf" srcId="{9F18777F-FCBB-40E2-A3DD-F029CCEBDAAD}" destId="{9F4BBA3A-B246-4622-812E-EC4EDC4C14D8}" srcOrd="1" destOrd="0" presId="urn:microsoft.com/office/officeart/2017/3/layout/HorizontalPathTimeline"/>
    <dgm:cxn modelId="{F292D1EB-599F-46F7-B4B7-FFD6726360C8}" type="presParOf" srcId="{9F4BBA3A-B246-4622-812E-EC4EDC4C14D8}" destId="{A64C8782-ED18-49A3-87A0-A420E9E9E387}" srcOrd="0" destOrd="0" presId="urn:microsoft.com/office/officeart/2017/3/layout/HorizontalPathTimeline"/>
    <dgm:cxn modelId="{838E1730-718F-4665-80A5-8F0065C4EE69}" type="presParOf" srcId="{9F4BBA3A-B246-4622-812E-EC4EDC4C14D8}" destId="{CF35459A-540C-41CB-A3B3-4893E59185D9}" srcOrd="1" destOrd="0" presId="urn:microsoft.com/office/officeart/2017/3/layout/HorizontalPathTimeline"/>
    <dgm:cxn modelId="{A5B7D103-E00E-4895-845D-127D10D16D52}" type="presParOf" srcId="{9F18777F-FCBB-40E2-A3DD-F029CCEBDAAD}" destId="{47C684C7-26B9-411B-BB59-9C3B6968579A}" srcOrd="2" destOrd="0" presId="urn:microsoft.com/office/officeart/2017/3/layout/HorizontalPathTimeline"/>
    <dgm:cxn modelId="{FE7B97E0-A821-4699-97C0-5058AFF99391}" type="presParOf" srcId="{9F18777F-FCBB-40E2-A3DD-F029CCEBDAAD}" destId="{FD7724E3-6536-4F08-96A2-9210C55B1479}" srcOrd="3" destOrd="0" presId="urn:microsoft.com/office/officeart/2017/3/layout/HorizontalPathTimeline"/>
    <dgm:cxn modelId="{A04A056C-1500-4331-8E00-AB7470626501}" type="presParOf" srcId="{9F18777F-FCBB-40E2-A3DD-F029CCEBDAAD}" destId="{00E801C1-E1B3-4E6C-9E0D-0E42F2E72590}"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1058E-77AE-4501-8CB5-D35F2C32AEEC}">
      <dsp:nvSpPr>
        <dsp:cNvPr id="0" name=""/>
        <dsp:cNvSpPr/>
      </dsp:nvSpPr>
      <dsp:spPr>
        <a:xfrm>
          <a:off x="262890" y="2337316"/>
          <a:ext cx="2103119"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1906</a:t>
          </a:r>
        </a:p>
      </dsp:txBody>
      <dsp:txXfrm>
        <a:off x="262890" y="2337316"/>
        <a:ext cx="2103119" cy="491837"/>
      </dsp:txXfrm>
    </dsp:sp>
    <dsp:sp modelId="{EDFD71E3-E48C-4F75-9113-3D3EA7755389}">
      <dsp:nvSpPr>
        <dsp:cNvPr id="0" name=""/>
        <dsp:cNvSpPr/>
      </dsp:nvSpPr>
      <dsp:spPr>
        <a:xfrm>
          <a:off x="0" y="2089221"/>
          <a:ext cx="10515600" cy="17410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7A8394-7F29-43FF-B4F7-A2261DC939E9}">
      <dsp:nvSpPr>
        <dsp:cNvPr id="0" name=""/>
        <dsp:cNvSpPr/>
      </dsp:nvSpPr>
      <dsp:spPr>
        <a:xfrm>
          <a:off x="157734" y="96980"/>
          <a:ext cx="2313432" cy="1252308"/>
        </a:xfrm>
        <a:prstGeom prst="rect">
          <a:avLst/>
        </a:prstGeom>
        <a:solidFill>
          <a:srgbClr val="0070C0">
            <a:alpha val="90000"/>
          </a:srgb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The School Meals Service is introduced. Bradford becomes the first place to provide meals to school children.</a:t>
          </a:r>
        </a:p>
      </dsp:txBody>
      <dsp:txXfrm>
        <a:off x="157734" y="96980"/>
        <a:ext cx="2313432" cy="1252308"/>
      </dsp:txXfrm>
    </dsp:sp>
    <dsp:sp modelId="{F41874D6-D02B-46E7-8DA5-CEEBC5677CC6}">
      <dsp:nvSpPr>
        <dsp:cNvPr id="0" name=""/>
        <dsp:cNvSpPr/>
      </dsp:nvSpPr>
      <dsp:spPr>
        <a:xfrm>
          <a:off x="1314450" y="1349288"/>
          <a:ext cx="0" cy="739932"/>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5A2A254-4935-4F40-8286-46D956471B56}">
      <dsp:nvSpPr>
        <dsp:cNvPr id="0" name=""/>
        <dsp:cNvSpPr/>
      </dsp:nvSpPr>
      <dsp:spPr>
        <a:xfrm>
          <a:off x="1577340" y="1523390"/>
          <a:ext cx="2103119"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dirty="0"/>
            <a:t>1934</a:t>
          </a:r>
        </a:p>
      </dsp:txBody>
      <dsp:txXfrm>
        <a:off x="1577340" y="1523390"/>
        <a:ext cx="2103119" cy="491837"/>
      </dsp:txXfrm>
    </dsp:sp>
    <dsp:sp modelId="{C2E7C96F-BEC0-4952-AD8D-FE9A2463205C}">
      <dsp:nvSpPr>
        <dsp:cNvPr id="0" name=""/>
        <dsp:cNvSpPr/>
      </dsp:nvSpPr>
      <dsp:spPr>
        <a:xfrm>
          <a:off x="1472184" y="3003255"/>
          <a:ext cx="2313432" cy="872821"/>
        </a:xfrm>
        <a:prstGeom prst="rect">
          <a:avLst/>
        </a:prstGeom>
        <a:solidFill>
          <a:srgbClr val="00B050">
            <a:alpha val="90000"/>
          </a:srgb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bg1"/>
              </a:solidFill>
            </a:rPr>
            <a:t>Primary school children become entitled to free milk at school.</a:t>
          </a:r>
        </a:p>
      </dsp:txBody>
      <dsp:txXfrm>
        <a:off x="1472184" y="3003255"/>
        <a:ext cx="2313432" cy="872821"/>
      </dsp:txXfrm>
    </dsp:sp>
    <dsp:sp modelId="{09BCAD37-A439-4452-B73B-B3EFE36BFB2A}">
      <dsp:nvSpPr>
        <dsp:cNvPr id="0" name=""/>
        <dsp:cNvSpPr/>
      </dsp:nvSpPr>
      <dsp:spPr>
        <a:xfrm>
          <a:off x="2628900" y="2263322"/>
          <a:ext cx="0" cy="739932"/>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1CCF30B-C78F-41ED-A357-10D4DB410E1C}">
      <dsp:nvSpPr>
        <dsp:cNvPr id="0" name=""/>
        <dsp:cNvSpPr/>
      </dsp:nvSpPr>
      <dsp:spPr>
        <a:xfrm>
          <a:off x="1260043" y="2121865"/>
          <a:ext cx="108813" cy="108813"/>
        </a:xfrm>
        <a:prstGeom prst="ellipse">
          <a:avLst/>
        </a:prstGeom>
        <a:solidFill>
          <a:schemeClr val="lt2">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19F5CFD-22DE-46CA-BA7B-A5B6C1861722}">
      <dsp:nvSpPr>
        <dsp:cNvPr id="0" name=""/>
        <dsp:cNvSpPr/>
      </dsp:nvSpPr>
      <dsp:spPr>
        <a:xfrm>
          <a:off x="2574493" y="2121865"/>
          <a:ext cx="108813" cy="108813"/>
        </a:xfrm>
        <a:prstGeom prst="ellipse">
          <a:avLst/>
        </a:prstGeom>
        <a:solidFill>
          <a:schemeClr val="lt2">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B31C57F-E2D4-408D-BAE5-9FEAB62F49C9}">
      <dsp:nvSpPr>
        <dsp:cNvPr id="0" name=""/>
        <dsp:cNvSpPr/>
      </dsp:nvSpPr>
      <dsp:spPr>
        <a:xfrm>
          <a:off x="2891790" y="2337316"/>
          <a:ext cx="2103119"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1940</a:t>
          </a:r>
        </a:p>
      </dsp:txBody>
      <dsp:txXfrm>
        <a:off x="2891790" y="2337316"/>
        <a:ext cx="2103119" cy="491837"/>
      </dsp:txXfrm>
    </dsp:sp>
    <dsp:sp modelId="{5C2A395D-6A09-42EB-A401-943AF0E14BA2}">
      <dsp:nvSpPr>
        <dsp:cNvPr id="0" name=""/>
        <dsp:cNvSpPr/>
      </dsp:nvSpPr>
      <dsp:spPr>
        <a:xfrm>
          <a:off x="2786634" y="96980"/>
          <a:ext cx="2313432" cy="1252308"/>
        </a:xfrm>
        <a:prstGeom prst="rect">
          <a:avLst/>
        </a:prstGeom>
        <a:solidFill>
          <a:srgbClr val="00B050">
            <a:alpha val="90000"/>
          </a:srgb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The government agrees to spend more money on school meals. The number of children eating food in school increases.</a:t>
          </a:r>
        </a:p>
      </dsp:txBody>
      <dsp:txXfrm>
        <a:off x="2786634" y="96980"/>
        <a:ext cx="2313432" cy="1252308"/>
      </dsp:txXfrm>
    </dsp:sp>
    <dsp:sp modelId="{4DB61CF6-9A65-42BC-8599-36380879AA07}">
      <dsp:nvSpPr>
        <dsp:cNvPr id="0" name=""/>
        <dsp:cNvSpPr/>
      </dsp:nvSpPr>
      <dsp:spPr>
        <a:xfrm>
          <a:off x="3943350" y="1349288"/>
          <a:ext cx="0" cy="739932"/>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D395CC8-440B-4F6F-ADC8-E3404B97EFF0}">
      <dsp:nvSpPr>
        <dsp:cNvPr id="0" name=""/>
        <dsp:cNvSpPr/>
      </dsp:nvSpPr>
      <dsp:spPr>
        <a:xfrm>
          <a:off x="4206240" y="1523390"/>
          <a:ext cx="2103119"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1955</a:t>
          </a:r>
        </a:p>
      </dsp:txBody>
      <dsp:txXfrm>
        <a:off x="4206240" y="1523390"/>
        <a:ext cx="2103119" cy="491837"/>
      </dsp:txXfrm>
    </dsp:sp>
    <dsp:sp modelId="{8630B60B-52FB-4A48-93AD-907EB313D096}">
      <dsp:nvSpPr>
        <dsp:cNvPr id="0" name=""/>
        <dsp:cNvSpPr/>
      </dsp:nvSpPr>
      <dsp:spPr>
        <a:xfrm>
          <a:off x="4101084" y="3003255"/>
          <a:ext cx="2313432" cy="664103"/>
        </a:xfrm>
        <a:prstGeom prst="rect">
          <a:avLst/>
        </a:prstGeom>
        <a:solidFill>
          <a:srgbClr val="0070C0">
            <a:alpha val="90000"/>
          </a:srgb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Nutritional standards are introduced.</a:t>
          </a:r>
        </a:p>
      </dsp:txBody>
      <dsp:txXfrm>
        <a:off x="4101084" y="3003255"/>
        <a:ext cx="2313432" cy="664103"/>
      </dsp:txXfrm>
    </dsp:sp>
    <dsp:sp modelId="{92FBB1A0-EE5E-4DC2-98FD-57AB3B1CF97C}">
      <dsp:nvSpPr>
        <dsp:cNvPr id="0" name=""/>
        <dsp:cNvSpPr/>
      </dsp:nvSpPr>
      <dsp:spPr>
        <a:xfrm>
          <a:off x="5257800" y="2263322"/>
          <a:ext cx="0" cy="739932"/>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EB197FA-DC28-43AF-A9BD-1807721EC320}">
      <dsp:nvSpPr>
        <dsp:cNvPr id="0" name=""/>
        <dsp:cNvSpPr/>
      </dsp:nvSpPr>
      <dsp:spPr>
        <a:xfrm>
          <a:off x="3888943" y="2121865"/>
          <a:ext cx="108813" cy="108813"/>
        </a:xfrm>
        <a:prstGeom prst="ellipse">
          <a:avLst/>
        </a:prstGeom>
        <a:solidFill>
          <a:schemeClr val="lt2">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1619347-0D87-48E5-8A1C-720ADC9C3C7F}">
      <dsp:nvSpPr>
        <dsp:cNvPr id="0" name=""/>
        <dsp:cNvSpPr/>
      </dsp:nvSpPr>
      <dsp:spPr>
        <a:xfrm>
          <a:off x="5203393" y="2121865"/>
          <a:ext cx="108813" cy="108813"/>
        </a:xfrm>
        <a:prstGeom prst="ellipse">
          <a:avLst/>
        </a:prstGeom>
        <a:solidFill>
          <a:schemeClr val="lt2">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F75BEF7-1916-42FB-A49D-B089F687DE27}">
      <dsp:nvSpPr>
        <dsp:cNvPr id="0" name=""/>
        <dsp:cNvSpPr/>
      </dsp:nvSpPr>
      <dsp:spPr>
        <a:xfrm>
          <a:off x="5520690" y="2337316"/>
          <a:ext cx="2103119"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1971</a:t>
          </a:r>
        </a:p>
      </dsp:txBody>
      <dsp:txXfrm>
        <a:off x="5520690" y="2337316"/>
        <a:ext cx="2103119" cy="491837"/>
      </dsp:txXfrm>
    </dsp:sp>
    <dsp:sp modelId="{3B4A9FB0-3C65-4CBB-91CF-839FECF477AF}">
      <dsp:nvSpPr>
        <dsp:cNvPr id="0" name=""/>
        <dsp:cNvSpPr/>
      </dsp:nvSpPr>
      <dsp:spPr>
        <a:xfrm>
          <a:off x="5415534" y="476467"/>
          <a:ext cx="2313432" cy="872821"/>
        </a:xfrm>
        <a:prstGeom prst="rect">
          <a:avLst/>
        </a:prstGeom>
        <a:solidFill>
          <a:srgbClr val="0070C0">
            <a:alpha val="90000"/>
          </a:srgb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Free milk no longer provided for school children.</a:t>
          </a:r>
        </a:p>
      </dsp:txBody>
      <dsp:txXfrm>
        <a:off x="5415534" y="476467"/>
        <a:ext cx="2313432" cy="872821"/>
      </dsp:txXfrm>
    </dsp:sp>
    <dsp:sp modelId="{E28FBDDD-992B-4603-926D-6D7D0942443D}">
      <dsp:nvSpPr>
        <dsp:cNvPr id="0" name=""/>
        <dsp:cNvSpPr/>
      </dsp:nvSpPr>
      <dsp:spPr>
        <a:xfrm>
          <a:off x="6572250" y="1349288"/>
          <a:ext cx="0" cy="739932"/>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CE794F9-70CB-4B4F-AC50-1F24F85F1631}">
      <dsp:nvSpPr>
        <dsp:cNvPr id="0" name=""/>
        <dsp:cNvSpPr/>
      </dsp:nvSpPr>
      <dsp:spPr>
        <a:xfrm>
          <a:off x="6835140" y="1523390"/>
          <a:ext cx="2103119"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1980</a:t>
          </a:r>
        </a:p>
      </dsp:txBody>
      <dsp:txXfrm>
        <a:off x="6835140" y="1523390"/>
        <a:ext cx="2103119" cy="491837"/>
      </dsp:txXfrm>
    </dsp:sp>
    <dsp:sp modelId="{F04721E2-1E4B-4A5C-96D3-506F0C2E27B8}">
      <dsp:nvSpPr>
        <dsp:cNvPr id="0" name=""/>
        <dsp:cNvSpPr/>
      </dsp:nvSpPr>
      <dsp:spPr>
        <a:xfrm>
          <a:off x="6729984" y="3003255"/>
          <a:ext cx="2313432" cy="664103"/>
        </a:xfrm>
        <a:prstGeom prst="rect">
          <a:avLst/>
        </a:prstGeom>
        <a:solidFill>
          <a:srgbClr val="00B050">
            <a:alpha val="90000"/>
          </a:srgb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bg1"/>
              </a:solidFill>
            </a:rPr>
            <a:t>Nutritional standards scrapped.</a:t>
          </a:r>
        </a:p>
      </dsp:txBody>
      <dsp:txXfrm>
        <a:off x="6729984" y="3003255"/>
        <a:ext cx="2313432" cy="664103"/>
      </dsp:txXfrm>
    </dsp:sp>
    <dsp:sp modelId="{904E784B-E0D4-4BE6-9AEB-D7ED15A0B11E}">
      <dsp:nvSpPr>
        <dsp:cNvPr id="0" name=""/>
        <dsp:cNvSpPr/>
      </dsp:nvSpPr>
      <dsp:spPr>
        <a:xfrm>
          <a:off x="7886700" y="2263322"/>
          <a:ext cx="0" cy="739932"/>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64DA3AF-4F18-4B35-8AFF-69E15EBC7FFB}">
      <dsp:nvSpPr>
        <dsp:cNvPr id="0" name=""/>
        <dsp:cNvSpPr/>
      </dsp:nvSpPr>
      <dsp:spPr>
        <a:xfrm>
          <a:off x="6517843" y="2121865"/>
          <a:ext cx="108813" cy="108813"/>
        </a:xfrm>
        <a:prstGeom prst="ellipse">
          <a:avLst/>
        </a:prstGeom>
        <a:solidFill>
          <a:schemeClr val="lt2">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B2FA558F-5BCD-421E-B132-93B97C8B8E6A}">
      <dsp:nvSpPr>
        <dsp:cNvPr id="0" name=""/>
        <dsp:cNvSpPr/>
      </dsp:nvSpPr>
      <dsp:spPr>
        <a:xfrm>
          <a:off x="7832293" y="2121865"/>
          <a:ext cx="108813" cy="108813"/>
        </a:xfrm>
        <a:prstGeom prst="ellipse">
          <a:avLst/>
        </a:prstGeom>
        <a:solidFill>
          <a:schemeClr val="lt2">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E1CAF7F-9AD7-4F6B-A805-A88ECAD5E070}">
      <dsp:nvSpPr>
        <dsp:cNvPr id="0" name=""/>
        <dsp:cNvSpPr/>
      </dsp:nvSpPr>
      <dsp:spPr>
        <a:xfrm>
          <a:off x="8149590" y="2337316"/>
          <a:ext cx="2103119"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1998</a:t>
          </a:r>
        </a:p>
      </dsp:txBody>
      <dsp:txXfrm>
        <a:off x="8149590" y="2337316"/>
        <a:ext cx="2103119" cy="491837"/>
      </dsp:txXfrm>
    </dsp:sp>
    <dsp:sp modelId="{A64C8782-ED18-49A3-87A0-A420E9E9E387}">
      <dsp:nvSpPr>
        <dsp:cNvPr id="0" name=""/>
        <dsp:cNvSpPr/>
      </dsp:nvSpPr>
      <dsp:spPr>
        <a:xfrm>
          <a:off x="8044434" y="685185"/>
          <a:ext cx="2313432" cy="664103"/>
        </a:xfrm>
        <a:prstGeom prst="rect">
          <a:avLst/>
        </a:prstGeom>
        <a:solidFill>
          <a:srgbClr val="00B050">
            <a:alpha val="90000"/>
          </a:srgb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bg1"/>
              </a:solidFill>
            </a:rPr>
            <a:t>Nutritional standards are reintroduced.</a:t>
          </a:r>
        </a:p>
      </dsp:txBody>
      <dsp:txXfrm>
        <a:off x="8044434" y="685185"/>
        <a:ext cx="2313432" cy="664103"/>
      </dsp:txXfrm>
    </dsp:sp>
    <dsp:sp modelId="{47C684C7-26B9-411B-BB59-9C3B6968579A}">
      <dsp:nvSpPr>
        <dsp:cNvPr id="0" name=""/>
        <dsp:cNvSpPr/>
      </dsp:nvSpPr>
      <dsp:spPr>
        <a:xfrm>
          <a:off x="9201150" y="1349288"/>
          <a:ext cx="0" cy="739932"/>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D7724E3-6536-4F08-96A2-9210C55B1479}">
      <dsp:nvSpPr>
        <dsp:cNvPr id="0" name=""/>
        <dsp:cNvSpPr/>
      </dsp:nvSpPr>
      <dsp:spPr>
        <a:xfrm>
          <a:off x="9146743" y="2121865"/>
          <a:ext cx="108813" cy="108813"/>
        </a:xfrm>
        <a:prstGeom prst="ellipse">
          <a:avLst/>
        </a:prstGeom>
        <a:solidFill>
          <a:schemeClr val="lt2">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5951A0-EE2E-4CF5-A493-6EA257C55728}" type="datetimeFigureOut">
              <a:rPr lang="en-GB" smtClean="0"/>
              <a:t>12/06/2024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70106E-A721-491E-BF8F-11C298346A13}" type="slidenum">
              <a:rPr lang="en-GB" smtClean="0"/>
              <a:t>‹#›</a:t>
            </a:fld>
            <a:endParaRPr lang="en-GB"/>
          </a:p>
        </p:txBody>
      </p:sp>
    </p:spTree>
    <p:extLst>
      <p:ext uri="{BB962C8B-B14F-4D97-AF65-F5344CB8AC3E}">
        <p14:creationId xmlns:p14="http://schemas.microsoft.com/office/powerpoint/2010/main" val="895874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70106E-A721-491E-BF8F-11C298346A13}" type="slidenum">
              <a:rPr lang="en-GB" smtClean="0"/>
              <a:t>1</a:t>
            </a:fld>
            <a:endParaRPr lang="en-GB"/>
          </a:p>
        </p:txBody>
      </p:sp>
    </p:spTree>
    <p:extLst>
      <p:ext uri="{BB962C8B-B14F-4D97-AF65-F5344CB8AC3E}">
        <p14:creationId xmlns:p14="http://schemas.microsoft.com/office/powerpoint/2010/main" val="3190918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Bradford school meals in 1908</a:t>
            </a:r>
          </a:p>
        </p:txBody>
      </p:sp>
      <p:sp>
        <p:nvSpPr>
          <p:cNvPr id="4" name="Slide Number Placeholder 3"/>
          <p:cNvSpPr>
            <a:spLocks noGrp="1"/>
          </p:cNvSpPr>
          <p:nvPr>
            <p:ph type="sldNum" sz="quarter" idx="5"/>
          </p:nvPr>
        </p:nvSpPr>
        <p:spPr/>
        <p:txBody>
          <a:bodyPr/>
          <a:lstStyle/>
          <a:p>
            <a:fld id="{1F70106E-A721-491E-BF8F-11C298346A13}" type="slidenum">
              <a:rPr lang="en-GB" smtClean="0"/>
              <a:t>4</a:t>
            </a:fld>
            <a:endParaRPr lang="en-GB"/>
          </a:p>
        </p:txBody>
      </p:sp>
    </p:spTree>
    <p:extLst>
      <p:ext uri="{BB962C8B-B14F-4D97-AF65-F5344CB8AC3E}">
        <p14:creationId xmlns:p14="http://schemas.microsoft.com/office/powerpoint/2010/main" val="3228997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Bradford school meals in 1908</a:t>
            </a:r>
          </a:p>
          <a:p>
            <a:endParaRPr lang="en-GB" dirty="0"/>
          </a:p>
        </p:txBody>
      </p:sp>
      <p:sp>
        <p:nvSpPr>
          <p:cNvPr id="4" name="Slide Number Placeholder 3"/>
          <p:cNvSpPr>
            <a:spLocks noGrp="1"/>
          </p:cNvSpPr>
          <p:nvPr>
            <p:ph type="sldNum" sz="quarter" idx="5"/>
          </p:nvPr>
        </p:nvSpPr>
        <p:spPr/>
        <p:txBody>
          <a:bodyPr/>
          <a:lstStyle/>
          <a:p>
            <a:fld id="{1F70106E-A721-491E-BF8F-11C298346A13}" type="slidenum">
              <a:rPr lang="en-GB" smtClean="0"/>
              <a:t>5</a:t>
            </a:fld>
            <a:endParaRPr lang="en-GB"/>
          </a:p>
        </p:txBody>
      </p:sp>
    </p:spTree>
    <p:extLst>
      <p:ext uri="{BB962C8B-B14F-4D97-AF65-F5344CB8AC3E}">
        <p14:creationId xmlns:p14="http://schemas.microsoft.com/office/powerpoint/2010/main" val="3043859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Bradford school meals in 1908</a:t>
            </a:r>
          </a:p>
          <a:p>
            <a:endParaRPr lang="en-GB" dirty="0"/>
          </a:p>
        </p:txBody>
      </p:sp>
      <p:sp>
        <p:nvSpPr>
          <p:cNvPr id="4" name="Slide Number Placeholder 3"/>
          <p:cNvSpPr>
            <a:spLocks noGrp="1"/>
          </p:cNvSpPr>
          <p:nvPr>
            <p:ph type="sldNum" sz="quarter" idx="5"/>
          </p:nvPr>
        </p:nvSpPr>
        <p:spPr/>
        <p:txBody>
          <a:bodyPr/>
          <a:lstStyle/>
          <a:p>
            <a:fld id="{1F70106E-A721-491E-BF8F-11C298346A13}" type="slidenum">
              <a:rPr lang="en-GB" smtClean="0"/>
              <a:t>6</a:t>
            </a:fld>
            <a:endParaRPr lang="en-GB"/>
          </a:p>
        </p:txBody>
      </p:sp>
    </p:spTree>
    <p:extLst>
      <p:ext uri="{BB962C8B-B14F-4D97-AF65-F5344CB8AC3E}">
        <p14:creationId xmlns:p14="http://schemas.microsoft.com/office/powerpoint/2010/main" val="373844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70106E-A721-491E-BF8F-11C298346A13}" type="slidenum">
              <a:rPr lang="en-GB" smtClean="0"/>
              <a:t>7</a:t>
            </a:fld>
            <a:endParaRPr lang="en-GB"/>
          </a:p>
        </p:txBody>
      </p:sp>
    </p:spTree>
    <p:extLst>
      <p:ext uri="{BB962C8B-B14F-4D97-AF65-F5344CB8AC3E}">
        <p14:creationId xmlns:p14="http://schemas.microsoft.com/office/powerpoint/2010/main" val="1340319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1971-72</a:t>
            </a:r>
          </a:p>
        </p:txBody>
      </p:sp>
      <p:sp>
        <p:nvSpPr>
          <p:cNvPr id="4" name="Slide Number Placeholder 3"/>
          <p:cNvSpPr>
            <a:spLocks noGrp="1"/>
          </p:cNvSpPr>
          <p:nvPr>
            <p:ph type="sldNum" sz="quarter" idx="5"/>
          </p:nvPr>
        </p:nvSpPr>
        <p:spPr/>
        <p:txBody>
          <a:bodyPr/>
          <a:lstStyle/>
          <a:p>
            <a:fld id="{1F70106E-A721-491E-BF8F-11C298346A13}" type="slidenum">
              <a:rPr lang="en-GB" smtClean="0"/>
              <a:t>8</a:t>
            </a:fld>
            <a:endParaRPr lang="en-GB"/>
          </a:p>
        </p:txBody>
      </p:sp>
    </p:spTree>
    <p:extLst>
      <p:ext uri="{BB962C8B-B14F-4D97-AF65-F5344CB8AC3E}">
        <p14:creationId xmlns:p14="http://schemas.microsoft.com/office/powerpoint/2010/main" val="171979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B75B7-73EA-B048-2311-63F6BC035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27DC60-86CE-33FF-F590-C5BBD62B5C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671335-A6B3-C155-027E-FE5C00CB6211}"/>
              </a:ext>
            </a:extLst>
          </p:cNvPr>
          <p:cNvSpPr>
            <a:spLocks noGrp="1"/>
          </p:cNvSpPr>
          <p:nvPr>
            <p:ph type="dt" sz="half" idx="10"/>
          </p:nvPr>
        </p:nvSpPr>
        <p:spPr/>
        <p:txBody>
          <a:bodyPr/>
          <a:lstStyle/>
          <a:p>
            <a:fld id="{0EF31A8D-B90D-4C28-B380-0F70FB5810A6}" type="datetimeFigureOut">
              <a:rPr lang="en-GB" smtClean="0"/>
              <a:t>12/06/2024</a:t>
            </a:fld>
            <a:endParaRPr lang="en-GB"/>
          </a:p>
        </p:txBody>
      </p:sp>
      <p:sp>
        <p:nvSpPr>
          <p:cNvPr id="5" name="Footer Placeholder 4">
            <a:extLst>
              <a:ext uri="{FF2B5EF4-FFF2-40B4-BE49-F238E27FC236}">
                <a16:creationId xmlns:a16="http://schemas.microsoft.com/office/drawing/2014/main" id="{0F0D6F77-E818-4AEC-7CDD-CC7FFC7873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D8A7AD-563D-9108-213D-EFAC71A1FA67}"/>
              </a:ext>
            </a:extLst>
          </p:cNvPr>
          <p:cNvSpPr>
            <a:spLocks noGrp="1"/>
          </p:cNvSpPr>
          <p:nvPr>
            <p:ph type="sldNum" sz="quarter" idx="12"/>
          </p:nvPr>
        </p:nvSpPr>
        <p:spPr/>
        <p:txBody>
          <a:bodyPr/>
          <a:lstStyle/>
          <a:p>
            <a:fld id="{09AF9A97-1901-4692-A6E9-4FF0BD0EEC6D}" type="slidenum">
              <a:rPr lang="en-GB" smtClean="0"/>
              <a:t>‹#›</a:t>
            </a:fld>
            <a:endParaRPr lang="en-GB"/>
          </a:p>
        </p:txBody>
      </p:sp>
    </p:spTree>
    <p:extLst>
      <p:ext uri="{BB962C8B-B14F-4D97-AF65-F5344CB8AC3E}">
        <p14:creationId xmlns:p14="http://schemas.microsoft.com/office/powerpoint/2010/main" val="32847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A014-05B5-1519-5871-22A7CB3C4F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F8B3895-4DC1-DA4A-E7E4-28D56D23AB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A0DA6C-24AB-8127-8979-11065B627BF5}"/>
              </a:ext>
            </a:extLst>
          </p:cNvPr>
          <p:cNvSpPr>
            <a:spLocks noGrp="1"/>
          </p:cNvSpPr>
          <p:nvPr>
            <p:ph type="dt" sz="half" idx="10"/>
          </p:nvPr>
        </p:nvSpPr>
        <p:spPr/>
        <p:txBody>
          <a:bodyPr/>
          <a:lstStyle/>
          <a:p>
            <a:fld id="{0EF31A8D-B90D-4C28-B380-0F70FB5810A6}" type="datetimeFigureOut">
              <a:rPr lang="en-GB" smtClean="0"/>
              <a:t>12/06/2024</a:t>
            </a:fld>
            <a:endParaRPr lang="en-GB"/>
          </a:p>
        </p:txBody>
      </p:sp>
      <p:sp>
        <p:nvSpPr>
          <p:cNvPr id="5" name="Footer Placeholder 4">
            <a:extLst>
              <a:ext uri="{FF2B5EF4-FFF2-40B4-BE49-F238E27FC236}">
                <a16:creationId xmlns:a16="http://schemas.microsoft.com/office/drawing/2014/main" id="{66CF5237-AEBC-600B-F832-DC602C1496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D7E0A3-448B-1213-09E6-9F35458F4B5D}"/>
              </a:ext>
            </a:extLst>
          </p:cNvPr>
          <p:cNvSpPr>
            <a:spLocks noGrp="1"/>
          </p:cNvSpPr>
          <p:nvPr>
            <p:ph type="sldNum" sz="quarter" idx="12"/>
          </p:nvPr>
        </p:nvSpPr>
        <p:spPr/>
        <p:txBody>
          <a:bodyPr/>
          <a:lstStyle/>
          <a:p>
            <a:fld id="{09AF9A97-1901-4692-A6E9-4FF0BD0EEC6D}" type="slidenum">
              <a:rPr lang="en-GB" smtClean="0"/>
              <a:t>‹#›</a:t>
            </a:fld>
            <a:endParaRPr lang="en-GB"/>
          </a:p>
        </p:txBody>
      </p:sp>
    </p:spTree>
    <p:extLst>
      <p:ext uri="{BB962C8B-B14F-4D97-AF65-F5344CB8AC3E}">
        <p14:creationId xmlns:p14="http://schemas.microsoft.com/office/powerpoint/2010/main" val="2162747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7E5B1B-88AA-ED28-9099-78DE5629DB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FF3F51-02B6-D921-EE1C-4912EA94BE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55DEC8-D0AF-CABE-CB3A-1FEFB3F29231}"/>
              </a:ext>
            </a:extLst>
          </p:cNvPr>
          <p:cNvSpPr>
            <a:spLocks noGrp="1"/>
          </p:cNvSpPr>
          <p:nvPr>
            <p:ph type="dt" sz="half" idx="10"/>
          </p:nvPr>
        </p:nvSpPr>
        <p:spPr/>
        <p:txBody>
          <a:bodyPr/>
          <a:lstStyle/>
          <a:p>
            <a:fld id="{0EF31A8D-B90D-4C28-B380-0F70FB5810A6}" type="datetimeFigureOut">
              <a:rPr lang="en-GB" smtClean="0"/>
              <a:t>12/06/2024</a:t>
            </a:fld>
            <a:endParaRPr lang="en-GB"/>
          </a:p>
        </p:txBody>
      </p:sp>
      <p:sp>
        <p:nvSpPr>
          <p:cNvPr id="5" name="Footer Placeholder 4">
            <a:extLst>
              <a:ext uri="{FF2B5EF4-FFF2-40B4-BE49-F238E27FC236}">
                <a16:creationId xmlns:a16="http://schemas.microsoft.com/office/drawing/2014/main" id="{124D1440-F73A-3AB2-269B-FA68CE8A03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D0F66E-FB23-EAF1-3E44-328AD7F76140}"/>
              </a:ext>
            </a:extLst>
          </p:cNvPr>
          <p:cNvSpPr>
            <a:spLocks noGrp="1"/>
          </p:cNvSpPr>
          <p:nvPr>
            <p:ph type="sldNum" sz="quarter" idx="12"/>
          </p:nvPr>
        </p:nvSpPr>
        <p:spPr/>
        <p:txBody>
          <a:bodyPr/>
          <a:lstStyle/>
          <a:p>
            <a:fld id="{09AF9A97-1901-4692-A6E9-4FF0BD0EEC6D}" type="slidenum">
              <a:rPr lang="en-GB" smtClean="0"/>
              <a:t>‹#›</a:t>
            </a:fld>
            <a:endParaRPr lang="en-GB"/>
          </a:p>
        </p:txBody>
      </p:sp>
    </p:spTree>
    <p:extLst>
      <p:ext uri="{BB962C8B-B14F-4D97-AF65-F5344CB8AC3E}">
        <p14:creationId xmlns:p14="http://schemas.microsoft.com/office/powerpoint/2010/main" val="165768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F37-65E9-740B-C38A-ADF201C3F5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7AC91F-416D-4389-5A29-A5C508DD44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271FE5-C284-9E32-7723-E2F7F606E4A1}"/>
              </a:ext>
            </a:extLst>
          </p:cNvPr>
          <p:cNvSpPr>
            <a:spLocks noGrp="1"/>
          </p:cNvSpPr>
          <p:nvPr>
            <p:ph type="dt" sz="half" idx="10"/>
          </p:nvPr>
        </p:nvSpPr>
        <p:spPr/>
        <p:txBody>
          <a:bodyPr/>
          <a:lstStyle/>
          <a:p>
            <a:fld id="{0EF31A8D-B90D-4C28-B380-0F70FB5810A6}" type="datetimeFigureOut">
              <a:rPr lang="en-GB" smtClean="0"/>
              <a:t>12/06/2024</a:t>
            </a:fld>
            <a:endParaRPr lang="en-GB"/>
          </a:p>
        </p:txBody>
      </p:sp>
      <p:sp>
        <p:nvSpPr>
          <p:cNvPr id="5" name="Footer Placeholder 4">
            <a:extLst>
              <a:ext uri="{FF2B5EF4-FFF2-40B4-BE49-F238E27FC236}">
                <a16:creationId xmlns:a16="http://schemas.microsoft.com/office/drawing/2014/main" id="{1D08A0B5-BEBB-08C0-1649-85E37942E9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80EF6B-BB72-1251-625F-9B9BC084D2D2}"/>
              </a:ext>
            </a:extLst>
          </p:cNvPr>
          <p:cNvSpPr>
            <a:spLocks noGrp="1"/>
          </p:cNvSpPr>
          <p:nvPr>
            <p:ph type="sldNum" sz="quarter" idx="12"/>
          </p:nvPr>
        </p:nvSpPr>
        <p:spPr/>
        <p:txBody>
          <a:bodyPr/>
          <a:lstStyle/>
          <a:p>
            <a:fld id="{09AF9A97-1901-4692-A6E9-4FF0BD0EEC6D}" type="slidenum">
              <a:rPr lang="en-GB" smtClean="0"/>
              <a:t>‹#›</a:t>
            </a:fld>
            <a:endParaRPr lang="en-GB"/>
          </a:p>
        </p:txBody>
      </p:sp>
    </p:spTree>
    <p:extLst>
      <p:ext uri="{BB962C8B-B14F-4D97-AF65-F5344CB8AC3E}">
        <p14:creationId xmlns:p14="http://schemas.microsoft.com/office/powerpoint/2010/main" val="41278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53FD-4DEC-1911-5C62-5F9CCCA9F9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F140DB-EA0D-C3C5-15D8-4005E483B5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36938D-FB6D-4D64-876F-830BD658C8CD}"/>
              </a:ext>
            </a:extLst>
          </p:cNvPr>
          <p:cNvSpPr>
            <a:spLocks noGrp="1"/>
          </p:cNvSpPr>
          <p:nvPr>
            <p:ph type="dt" sz="half" idx="10"/>
          </p:nvPr>
        </p:nvSpPr>
        <p:spPr/>
        <p:txBody>
          <a:bodyPr/>
          <a:lstStyle/>
          <a:p>
            <a:fld id="{0EF31A8D-B90D-4C28-B380-0F70FB5810A6}" type="datetimeFigureOut">
              <a:rPr lang="en-GB" smtClean="0"/>
              <a:t>12/06/2024</a:t>
            </a:fld>
            <a:endParaRPr lang="en-GB"/>
          </a:p>
        </p:txBody>
      </p:sp>
      <p:sp>
        <p:nvSpPr>
          <p:cNvPr id="5" name="Footer Placeholder 4">
            <a:extLst>
              <a:ext uri="{FF2B5EF4-FFF2-40B4-BE49-F238E27FC236}">
                <a16:creationId xmlns:a16="http://schemas.microsoft.com/office/drawing/2014/main" id="{2A4EB2B8-2B86-E3D9-7D9A-948F009C4E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9C6C38-16A3-D136-80F5-E37581BA11FB}"/>
              </a:ext>
            </a:extLst>
          </p:cNvPr>
          <p:cNvSpPr>
            <a:spLocks noGrp="1"/>
          </p:cNvSpPr>
          <p:nvPr>
            <p:ph type="sldNum" sz="quarter" idx="12"/>
          </p:nvPr>
        </p:nvSpPr>
        <p:spPr/>
        <p:txBody>
          <a:bodyPr/>
          <a:lstStyle/>
          <a:p>
            <a:fld id="{09AF9A97-1901-4692-A6E9-4FF0BD0EEC6D}" type="slidenum">
              <a:rPr lang="en-GB" smtClean="0"/>
              <a:t>‹#›</a:t>
            </a:fld>
            <a:endParaRPr lang="en-GB"/>
          </a:p>
        </p:txBody>
      </p:sp>
    </p:spTree>
    <p:extLst>
      <p:ext uri="{BB962C8B-B14F-4D97-AF65-F5344CB8AC3E}">
        <p14:creationId xmlns:p14="http://schemas.microsoft.com/office/powerpoint/2010/main" val="371993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C2336-0E75-1A27-6377-E399B44B90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3CAA0A-6B94-12B2-0399-90DDC4423A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080DED-B6F7-F8C5-D606-30A014670F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30459F-F5EA-2B63-4F1B-BC1BA6CDA18C}"/>
              </a:ext>
            </a:extLst>
          </p:cNvPr>
          <p:cNvSpPr>
            <a:spLocks noGrp="1"/>
          </p:cNvSpPr>
          <p:nvPr>
            <p:ph type="dt" sz="half" idx="10"/>
          </p:nvPr>
        </p:nvSpPr>
        <p:spPr/>
        <p:txBody>
          <a:bodyPr/>
          <a:lstStyle/>
          <a:p>
            <a:fld id="{0EF31A8D-B90D-4C28-B380-0F70FB5810A6}" type="datetimeFigureOut">
              <a:rPr lang="en-GB" smtClean="0"/>
              <a:t>12/06/2024</a:t>
            </a:fld>
            <a:endParaRPr lang="en-GB"/>
          </a:p>
        </p:txBody>
      </p:sp>
      <p:sp>
        <p:nvSpPr>
          <p:cNvPr id="6" name="Footer Placeholder 5">
            <a:extLst>
              <a:ext uri="{FF2B5EF4-FFF2-40B4-BE49-F238E27FC236}">
                <a16:creationId xmlns:a16="http://schemas.microsoft.com/office/drawing/2014/main" id="{BC1A3D0F-03CD-893B-218F-3CA5F5D3A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25A5DB-B048-195A-3B43-907E2DC8F195}"/>
              </a:ext>
            </a:extLst>
          </p:cNvPr>
          <p:cNvSpPr>
            <a:spLocks noGrp="1"/>
          </p:cNvSpPr>
          <p:nvPr>
            <p:ph type="sldNum" sz="quarter" idx="12"/>
          </p:nvPr>
        </p:nvSpPr>
        <p:spPr/>
        <p:txBody>
          <a:bodyPr/>
          <a:lstStyle/>
          <a:p>
            <a:fld id="{09AF9A97-1901-4692-A6E9-4FF0BD0EEC6D}" type="slidenum">
              <a:rPr lang="en-GB" smtClean="0"/>
              <a:t>‹#›</a:t>
            </a:fld>
            <a:endParaRPr lang="en-GB"/>
          </a:p>
        </p:txBody>
      </p:sp>
    </p:spTree>
    <p:extLst>
      <p:ext uri="{BB962C8B-B14F-4D97-AF65-F5344CB8AC3E}">
        <p14:creationId xmlns:p14="http://schemas.microsoft.com/office/powerpoint/2010/main" val="3653371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4BF0-3D1D-5EC7-1107-9548AA7B618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9A485B-B130-69B5-D3A8-E8FDE15CA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FC01CB-2D84-CC9D-BC89-682206095C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312C58-120F-AD22-D5C2-568B81E86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35627-2D24-AF78-932E-827D9455FE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D75B09-A3BC-2EC0-D8E8-5F3192E4F6F4}"/>
              </a:ext>
            </a:extLst>
          </p:cNvPr>
          <p:cNvSpPr>
            <a:spLocks noGrp="1"/>
          </p:cNvSpPr>
          <p:nvPr>
            <p:ph type="dt" sz="half" idx="10"/>
          </p:nvPr>
        </p:nvSpPr>
        <p:spPr/>
        <p:txBody>
          <a:bodyPr/>
          <a:lstStyle/>
          <a:p>
            <a:fld id="{0EF31A8D-B90D-4C28-B380-0F70FB5810A6}" type="datetimeFigureOut">
              <a:rPr lang="en-GB" smtClean="0"/>
              <a:t>12/06/2024</a:t>
            </a:fld>
            <a:endParaRPr lang="en-GB"/>
          </a:p>
        </p:txBody>
      </p:sp>
      <p:sp>
        <p:nvSpPr>
          <p:cNvPr id="8" name="Footer Placeholder 7">
            <a:extLst>
              <a:ext uri="{FF2B5EF4-FFF2-40B4-BE49-F238E27FC236}">
                <a16:creationId xmlns:a16="http://schemas.microsoft.com/office/drawing/2014/main" id="{C4A86B71-D533-05F9-850E-3734CFC72F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EC3B095-B525-7299-EAE2-C0D245267725}"/>
              </a:ext>
            </a:extLst>
          </p:cNvPr>
          <p:cNvSpPr>
            <a:spLocks noGrp="1"/>
          </p:cNvSpPr>
          <p:nvPr>
            <p:ph type="sldNum" sz="quarter" idx="12"/>
          </p:nvPr>
        </p:nvSpPr>
        <p:spPr/>
        <p:txBody>
          <a:bodyPr/>
          <a:lstStyle/>
          <a:p>
            <a:fld id="{09AF9A97-1901-4692-A6E9-4FF0BD0EEC6D}" type="slidenum">
              <a:rPr lang="en-GB" smtClean="0"/>
              <a:t>‹#›</a:t>
            </a:fld>
            <a:endParaRPr lang="en-GB"/>
          </a:p>
        </p:txBody>
      </p:sp>
    </p:spTree>
    <p:extLst>
      <p:ext uri="{BB962C8B-B14F-4D97-AF65-F5344CB8AC3E}">
        <p14:creationId xmlns:p14="http://schemas.microsoft.com/office/powerpoint/2010/main" val="154132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B57E-DE1F-5503-CFAE-13B1134634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6FF6482-9052-F187-3175-E8F05BD5C634}"/>
              </a:ext>
            </a:extLst>
          </p:cNvPr>
          <p:cNvSpPr>
            <a:spLocks noGrp="1"/>
          </p:cNvSpPr>
          <p:nvPr>
            <p:ph type="dt" sz="half" idx="10"/>
          </p:nvPr>
        </p:nvSpPr>
        <p:spPr/>
        <p:txBody>
          <a:bodyPr/>
          <a:lstStyle/>
          <a:p>
            <a:fld id="{0EF31A8D-B90D-4C28-B380-0F70FB5810A6}" type="datetimeFigureOut">
              <a:rPr lang="en-GB" smtClean="0"/>
              <a:t>12/06/2024</a:t>
            </a:fld>
            <a:endParaRPr lang="en-GB"/>
          </a:p>
        </p:txBody>
      </p:sp>
      <p:sp>
        <p:nvSpPr>
          <p:cNvPr id="4" name="Footer Placeholder 3">
            <a:extLst>
              <a:ext uri="{FF2B5EF4-FFF2-40B4-BE49-F238E27FC236}">
                <a16:creationId xmlns:a16="http://schemas.microsoft.com/office/drawing/2014/main" id="{6B3E1FD4-41E2-3826-D5FB-815DCF7DE3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0B0173-C584-60D6-C9AA-518E33BA2240}"/>
              </a:ext>
            </a:extLst>
          </p:cNvPr>
          <p:cNvSpPr>
            <a:spLocks noGrp="1"/>
          </p:cNvSpPr>
          <p:nvPr>
            <p:ph type="sldNum" sz="quarter" idx="12"/>
          </p:nvPr>
        </p:nvSpPr>
        <p:spPr/>
        <p:txBody>
          <a:bodyPr/>
          <a:lstStyle/>
          <a:p>
            <a:fld id="{09AF9A97-1901-4692-A6E9-4FF0BD0EEC6D}" type="slidenum">
              <a:rPr lang="en-GB" smtClean="0"/>
              <a:t>‹#›</a:t>
            </a:fld>
            <a:endParaRPr lang="en-GB"/>
          </a:p>
        </p:txBody>
      </p:sp>
    </p:spTree>
    <p:extLst>
      <p:ext uri="{BB962C8B-B14F-4D97-AF65-F5344CB8AC3E}">
        <p14:creationId xmlns:p14="http://schemas.microsoft.com/office/powerpoint/2010/main" val="2143257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A0E65C-45C5-76C4-C6E1-A03EC2D27A8C}"/>
              </a:ext>
            </a:extLst>
          </p:cNvPr>
          <p:cNvSpPr>
            <a:spLocks noGrp="1"/>
          </p:cNvSpPr>
          <p:nvPr>
            <p:ph type="dt" sz="half" idx="10"/>
          </p:nvPr>
        </p:nvSpPr>
        <p:spPr/>
        <p:txBody>
          <a:bodyPr/>
          <a:lstStyle/>
          <a:p>
            <a:fld id="{0EF31A8D-B90D-4C28-B380-0F70FB5810A6}" type="datetimeFigureOut">
              <a:rPr lang="en-GB" smtClean="0"/>
              <a:t>12/06/2024</a:t>
            </a:fld>
            <a:endParaRPr lang="en-GB"/>
          </a:p>
        </p:txBody>
      </p:sp>
      <p:sp>
        <p:nvSpPr>
          <p:cNvPr id="3" name="Footer Placeholder 2">
            <a:extLst>
              <a:ext uri="{FF2B5EF4-FFF2-40B4-BE49-F238E27FC236}">
                <a16:creationId xmlns:a16="http://schemas.microsoft.com/office/drawing/2014/main" id="{E9492525-8069-0DCC-A9E9-A19E8D9197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9FE638-BAFA-01FA-3B55-B922BFC8C0AA}"/>
              </a:ext>
            </a:extLst>
          </p:cNvPr>
          <p:cNvSpPr>
            <a:spLocks noGrp="1"/>
          </p:cNvSpPr>
          <p:nvPr>
            <p:ph type="sldNum" sz="quarter" idx="12"/>
          </p:nvPr>
        </p:nvSpPr>
        <p:spPr/>
        <p:txBody>
          <a:bodyPr/>
          <a:lstStyle/>
          <a:p>
            <a:fld id="{09AF9A97-1901-4692-A6E9-4FF0BD0EEC6D}" type="slidenum">
              <a:rPr lang="en-GB" smtClean="0"/>
              <a:t>‹#›</a:t>
            </a:fld>
            <a:endParaRPr lang="en-GB"/>
          </a:p>
        </p:txBody>
      </p:sp>
    </p:spTree>
    <p:extLst>
      <p:ext uri="{BB962C8B-B14F-4D97-AF65-F5344CB8AC3E}">
        <p14:creationId xmlns:p14="http://schemas.microsoft.com/office/powerpoint/2010/main" val="702576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2C7-19BD-1AB3-030D-32A44C4E0B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70A336-D6D3-EA24-1FB1-E86D442780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AA389E-28AD-1993-ABFE-9609E887F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1C5294-A228-A020-A3D8-4ED2DF43D5A2}"/>
              </a:ext>
            </a:extLst>
          </p:cNvPr>
          <p:cNvSpPr>
            <a:spLocks noGrp="1"/>
          </p:cNvSpPr>
          <p:nvPr>
            <p:ph type="dt" sz="half" idx="10"/>
          </p:nvPr>
        </p:nvSpPr>
        <p:spPr/>
        <p:txBody>
          <a:bodyPr/>
          <a:lstStyle/>
          <a:p>
            <a:fld id="{0EF31A8D-B90D-4C28-B380-0F70FB5810A6}" type="datetimeFigureOut">
              <a:rPr lang="en-GB" smtClean="0"/>
              <a:t>12/06/2024</a:t>
            </a:fld>
            <a:endParaRPr lang="en-GB"/>
          </a:p>
        </p:txBody>
      </p:sp>
      <p:sp>
        <p:nvSpPr>
          <p:cNvPr id="6" name="Footer Placeholder 5">
            <a:extLst>
              <a:ext uri="{FF2B5EF4-FFF2-40B4-BE49-F238E27FC236}">
                <a16:creationId xmlns:a16="http://schemas.microsoft.com/office/drawing/2014/main" id="{F750A206-342D-A7E4-540A-B33EAB926F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E0CBBB-1488-5823-0058-16A27ECD7690}"/>
              </a:ext>
            </a:extLst>
          </p:cNvPr>
          <p:cNvSpPr>
            <a:spLocks noGrp="1"/>
          </p:cNvSpPr>
          <p:nvPr>
            <p:ph type="sldNum" sz="quarter" idx="12"/>
          </p:nvPr>
        </p:nvSpPr>
        <p:spPr/>
        <p:txBody>
          <a:bodyPr/>
          <a:lstStyle/>
          <a:p>
            <a:fld id="{09AF9A97-1901-4692-A6E9-4FF0BD0EEC6D}" type="slidenum">
              <a:rPr lang="en-GB" smtClean="0"/>
              <a:t>‹#›</a:t>
            </a:fld>
            <a:endParaRPr lang="en-GB"/>
          </a:p>
        </p:txBody>
      </p:sp>
    </p:spTree>
    <p:extLst>
      <p:ext uri="{BB962C8B-B14F-4D97-AF65-F5344CB8AC3E}">
        <p14:creationId xmlns:p14="http://schemas.microsoft.com/office/powerpoint/2010/main" val="3400888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85A89-2CCC-9C60-F6AA-C7998C69A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437221-0419-C027-F253-EB655FCE4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D0D5F3E-D777-11D9-98B9-F4C97E306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BF8D8-BC96-2C58-176D-98EF2E3C697A}"/>
              </a:ext>
            </a:extLst>
          </p:cNvPr>
          <p:cNvSpPr>
            <a:spLocks noGrp="1"/>
          </p:cNvSpPr>
          <p:nvPr>
            <p:ph type="dt" sz="half" idx="10"/>
          </p:nvPr>
        </p:nvSpPr>
        <p:spPr/>
        <p:txBody>
          <a:bodyPr/>
          <a:lstStyle/>
          <a:p>
            <a:fld id="{0EF31A8D-B90D-4C28-B380-0F70FB5810A6}" type="datetimeFigureOut">
              <a:rPr lang="en-GB" smtClean="0"/>
              <a:t>12/06/2024</a:t>
            </a:fld>
            <a:endParaRPr lang="en-GB"/>
          </a:p>
        </p:txBody>
      </p:sp>
      <p:sp>
        <p:nvSpPr>
          <p:cNvPr id="6" name="Footer Placeholder 5">
            <a:extLst>
              <a:ext uri="{FF2B5EF4-FFF2-40B4-BE49-F238E27FC236}">
                <a16:creationId xmlns:a16="http://schemas.microsoft.com/office/drawing/2014/main" id="{E9A74B82-AEEF-E4B6-812F-B107E60C98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6BC779-6BD3-4EAD-C040-47B9D8F1DFD4}"/>
              </a:ext>
            </a:extLst>
          </p:cNvPr>
          <p:cNvSpPr>
            <a:spLocks noGrp="1"/>
          </p:cNvSpPr>
          <p:nvPr>
            <p:ph type="sldNum" sz="quarter" idx="12"/>
          </p:nvPr>
        </p:nvSpPr>
        <p:spPr/>
        <p:txBody>
          <a:bodyPr/>
          <a:lstStyle/>
          <a:p>
            <a:fld id="{09AF9A97-1901-4692-A6E9-4FF0BD0EEC6D}" type="slidenum">
              <a:rPr lang="en-GB" smtClean="0"/>
              <a:t>‹#›</a:t>
            </a:fld>
            <a:endParaRPr lang="en-GB"/>
          </a:p>
        </p:txBody>
      </p:sp>
    </p:spTree>
    <p:extLst>
      <p:ext uri="{BB962C8B-B14F-4D97-AF65-F5344CB8AC3E}">
        <p14:creationId xmlns:p14="http://schemas.microsoft.com/office/powerpoint/2010/main" val="195704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50000">
              <a:srgbClr val="B3DFF3"/>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EDA289-5E12-A28F-3AE9-22A1A8A205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3E2527-5947-D1BB-0E9C-992E796966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271B14-7C07-86FD-F9CF-D43571D9B6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F31A8D-B90D-4C28-B380-0F70FB5810A6}" type="datetimeFigureOut">
              <a:rPr lang="en-GB" smtClean="0"/>
              <a:t>12/06/2024</a:t>
            </a:fld>
            <a:endParaRPr lang="en-GB"/>
          </a:p>
        </p:txBody>
      </p:sp>
      <p:sp>
        <p:nvSpPr>
          <p:cNvPr id="5" name="Footer Placeholder 4">
            <a:extLst>
              <a:ext uri="{FF2B5EF4-FFF2-40B4-BE49-F238E27FC236}">
                <a16:creationId xmlns:a16="http://schemas.microsoft.com/office/drawing/2014/main" id="{16DD2274-40BF-CAEC-6D76-9025E199E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C7B37EF-F89E-B603-065C-4F03B370B9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AF9A97-1901-4692-A6E9-4FF0BD0EEC6D}" type="slidenum">
              <a:rPr lang="en-GB" smtClean="0"/>
              <a:t>‹#›</a:t>
            </a:fld>
            <a:endParaRPr lang="en-GB"/>
          </a:p>
        </p:txBody>
      </p:sp>
    </p:spTree>
    <p:extLst>
      <p:ext uri="{BB962C8B-B14F-4D97-AF65-F5344CB8AC3E}">
        <p14:creationId xmlns:p14="http://schemas.microsoft.com/office/powerpoint/2010/main" val="3542409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9.jpeg"/><Relationship Id="rId4" Type="http://schemas.openxmlformats.org/officeDocument/2006/relationships/diagramQuickStyle" Target="../diagrams/quickStyle1.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37000">
              <a:srgbClr val="B3DFF3"/>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A7DAE-3F25-90C0-8914-C03DE6954BB7}"/>
              </a:ext>
            </a:extLst>
          </p:cNvPr>
          <p:cNvSpPr>
            <a:spLocks noGrp="1"/>
          </p:cNvSpPr>
          <p:nvPr>
            <p:ph type="ctrTitle"/>
          </p:nvPr>
        </p:nvSpPr>
        <p:spPr>
          <a:xfrm>
            <a:off x="1524000" y="262827"/>
            <a:ext cx="9144000" cy="2387600"/>
          </a:xfrm>
        </p:spPr>
        <p:txBody>
          <a:bodyPr/>
          <a:lstStyle/>
          <a:p>
            <a:r>
              <a:rPr lang="en-GB" dirty="0"/>
              <a:t>School Meals: </a:t>
            </a:r>
            <a:br>
              <a:rPr lang="en-GB" dirty="0"/>
            </a:br>
            <a:r>
              <a:rPr lang="en-GB" dirty="0"/>
              <a:t>Past, Present and Future</a:t>
            </a:r>
          </a:p>
        </p:txBody>
      </p:sp>
      <p:sp>
        <p:nvSpPr>
          <p:cNvPr id="3" name="Subtitle 2">
            <a:extLst>
              <a:ext uri="{FF2B5EF4-FFF2-40B4-BE49-F238E27FC236}">
                <a16:creationId xmlns:a16="http://schemas.microsoft.com/office/drawing/2014/main" id="{382BCE64-AEC1-5324-BFD9-A5820C93C4C1}"/>
              </a:ext>
            </a:extLst>
          </p:cNvPr>
          <p:cNvSpPr>
            <a:spLocks noGrp="1"/>
          </p:cNvSpPr>
          <p:nvPr>
            <p:ph type="subTitle" idx="1"/>
          </p:nvPr>
        </p:nvSpPr>
        <p:spPr>
          <a:xfrm>
            <a:off x="1524000" y="3089974"/>
            <a:ext cx="9144000" cy="1655762"/>
          </a:xfrm>
        </p:spPr>
        <p:txBody>
          <a:bodyPr/>
          <a:lstStyle/>
          <a:p>
            <a:r>
              <a:rPr lang="en-GB" dirty="0"/>
              <a:t>Dr Izzy Carter, University of Sheffield</a:t>
            </a:r>
          </a:p>
          <a:p>
            <a:r>
              <a:rPr lang="en-GB" dirty="0"/>
              <a:t>Dr Ellen Bishop, University of Wolverhampton</a:t>
            </a:r>
          </a:p>
        </p:txBody>
      </p:sp>
      <p:pic>
        <p:nvPicPr>
          <p:cNvPr id="5" name="Picture 4" descr="A group of children in a classroom&#10;&#10;Description automatically generated with low confidence">
            <a:extLst>
              <a:ext uri="{FF2B5EF4-FFF2-40B4-BE49-F238E27FC236}">
                <a16:creationId xmlns:a16="http://schemas.microsoft.com/office/drawing/2014/main" id="{D6C1AFE5-29A3-3D89-8269-5B6214612C0F}"/>
              </a:ext>
            </a:extLst>
          </p:cNvPr>
          <p:cNvPicPr>
            <a:picLocks noChangeAspect="1"/>
          </p:cNvPicPr>
          <p:nvPr/>
        </p:nvPicPr>
        <p:blipFill rotWithShape="1">
          <a:blip r:embed="rId3">
            <a:extLst>
              <a:ext uri="{28A0092B-C50C-407E-A947-70E740481C1C}">
                <a14:useLocalDpi xmlns:a14="http://schemas.microsoft.com/office/drawing/2010/main" val="0"/>
              </a:ext>
            </a:extLst>
          </a:blip>
          <a:srcRect l="9057" t="26952" r="1402" b="26442"/>
          <a:stretch/>
        </p:blipFill>
        <p:spPr>
          <a:xfrm>
            <a:off x="0" y="4652780"/>
            <a:ext cx="4320540" cy="2213533"/>
          </a:xfrm>
          <a:prstGeom prst="rect">
            <a:avLst/>
          </a:prstGeom>
        </p:spPr>
      </p:pic>
      <p:pic>
        <p:nvPicPr>
          <p:cNvPr id="7" name="Picture 6" descr="A plate of food on a tray&#10;&#10;Description automatically generated">
            <a:extLst>
              <a:ext uri="{FF2B5EF4-FFF2-40B4-BE49-F238E27FC236}">
                <a16:creationId xmlns:a16="http://schemas.microsoft.com/office/drawing/2014/main" id="{176FE07E-7ED5-8F2F-3E3C-46516332DADE}"/>
              </a:ext>
            </a:extLst>
          </p:cNvPr>
          <p:cNvPicPr>
            <a:picLocks noChangeAspect="1"/>
          </p:cNvPicPr>
          <p:nvPr/>
        </p:nvPicPr>
        <p:blipFill rotWithShape="1">
          <a:blip r:embed="rId4">
            <a:extLst>
              <a:ext uri="{28A0092B-C50C-407E-A947-70E740481C1C}">
                <a14:useLocalDpi xmlns:a14="http://schemas.microsoft.com/office/drawing/2010/main" val="0"/>
              </a:ext>
            </a:extLst>
          </a:blip>
          <a:srcRect b="27467"/>
          <a:stretch/>
        </p:blipFill>
        <p:spPr>
          <a:xfrm>
            <a:off x="4320540" y="4652109"/>
            <a:ext cx="4050792" cy="2203631"/>
          </a:xfrm>
          <a:prstGeom prst="rect">
            <a:avLst/>
          </a:prstGeom>
        </p:spPr>
      </p:pic>
      <p:pic>
        <p:nvPicPr>
          <p:cNvPr id="2050" name="Picture 2" descr="From insect larvae to vat burgers, alternatives to conventional meats are  emerging around the world | Ensia">
            <a:extLst>
              <a:ext uri="{FF2B5EF4-FFF2-40B4-BE49-F238E27FC236}">
                <a16:creationId xmlns:a16="http://schemas.microsoft.com/office/drawing/2014/main" id="{F0F482E5-5FE7-37AC-7E22-441950776D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84" r="9790"/>
          <a:stretch/>
        </p:blipFill>
        <p:spPr bwMode="auto">
          <a:xfrm>
            <a:off x="8371332" y="4644271"/>
            <a:ext cx="3820668" cy="22036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MS">
            <a:extLst>
              <a:ext uri="{FF2B5EF4-FFF2-40B4-BE49-F238E27FC236}">
                <a16:creationId xmlns:a16="http://schemas.microsoft.com/office/drawing/2014/main" id="{8E290A90-FCCF-8DE6-8ACF-162AE43D6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146" y="178363"/>
            <a:ext cx="1754124" cy="5647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BACE94D-EDA9-9774-991F-D68571032B37}"/>
              </a:ext>
            </a:extLst>
          </p:cNvPr>
          <p:cNvSpPr txBox="1"/>
          <p:nvPr/>
        </p:nvSpPr>
        <p:spPr>
          <a:xfrm>
            <a:off x="51435" y="745487"/>
            <a:ext cx="3719322" cy="276999"/>
          </a:xfrm>
          <a:prstGeom prst="rect">
            <a:avLst/>
          </a:prstGeom>
          <a:noFill/>
        </p:spPr>
        <p:txBody>
          <a:bodyPr wrap="square">
            <a:spAutoFit/>
          </a:bodyPr>
          <a:lstStyle/>
          <a:p>
            <a:r>
              <a:rPr lang="en-GB" sz="1200" dirty="0"/>
              <a:t>www.theschoolmealsproject.co.uk</a:t>
            </a:r>
          </a:p>
        </p:txBody>
      </p:sp>
    </p:spTree>
    <p:extLst>
      <p:ext uri="{BB962C8B-B14F-4D97-AF65-F5344CB8AC3E}">
        <p14:creationId xmlns:p14="http://schemas.microsoft.com/office/powerpoint/2010/main" val="220190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AA25-427F-BE9D-62FB-331AC8D09246}"/>
              </a:ext>
            </a:extLst>
          </p:cNvPr>
          <p:cNvSpPr>
            <a:spLocks noGrp="1"/>
          </p:cNvSpPr>
          <p:nvPr>
            <p:ph type="title"/>
          </p:nvPr>
        </p:nvSpPr>
        <p:spPr>
          <a:xfrm>
            <a:off x="549728" y="-635"/>
            <a:ext cx="11092543" cy="1325563"/>
          </a:xfrm>
        </p:spPr>
        <p:txBody>
          <a:bodyPr/>
          <a:lstStyle/>
          <a:p>
            <a:r>
              <a:rPr lang="en-GB" dirty="0"/>
              <a:t>What could school meals look like in the future?</a:t>
            </a:r>
          </a:p>
        </p:txBody>
      </p:sp>
      <p:sp>
        <p:nvSpPr>
          <p:cNvPr id="3" name="Content Placeholder 2">
            <a:extLst>
              <a:ext uri="{FF2B5EF4-FFF2-40B4-BE49-F238E27FC236}">
                <a16:creationId xmlns:a16="http://schemas.microsoft.com/office/drawing/2014/main" id="{98B6AC2D-A4CD-8AA7-808E-5E136B808921}"/>
              </a:ext>
            </a:extLst>
          </p:cNvPr>
          <p:cNvSpPr>
            <a:spLocks noGrp="1"/>
          </p:cNvSpPr>
          <p:nvPr>
            <p:ph idx="1"/>
          </p:nvPr>
        </p:nvSpPr>
        <p:spPr>
          <a:xfrm>
            <a:off x="6360939" y="739684"/>
            <a:ext cx="2048172" cy="2290845"/>
          </a:xfrm>
        </p:spPr>
        <p:txBody>
          <a:bodyPr/>
          <a:lstStyle/>
          <a:p>
            <a:pPr marL="0" indent="0">
              <a:buNone/>
            </a:pPr>
            <a:endParaRPr lang="en-GB" dirty="0"/>
          </a:p>
          <a:p>
            <a:pPr marL="0" indent="0">
              <a:buNone/>
            </a:pPr>
            <a:r>
              <a:rPr lang="en-GB" sz="2200" dirty="0"/>
              <a:t>Growing food for the canteen on site? </a:t>
            </a:r>
          </a:p>
        </p:txBody>
      </p:sp>
      <p:pic>
        <p:nvPicPr>
          <p:cNvPr id="5122" name="Picture 2" descr="Image IDEO">
            <a:extLst>
              <a:ext uri="{FF2B5EF4-FFF2-40B4-BE49-F238E27FC236}">
                <a16:creationId xmlns:a16="http://schemas.microsoft.com/office/drawing/2014/main" id="{67EF1ADB-FB59-2970-3ED7-4D778E1D7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488" y="1465664"/>
            <a:ext cx="2554955" cy="191621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Collection of cubes from Squareat">
            <a:extLst>
              <a:ext uri="{FF2B5EF4-FFF2-40B4-BE49-F238E27FC236}">
                <a16:creationId xmlns:a16="http://schemas.microsoft.com/office/drawing/2014/main" id="{5EB0AF7C-F72E-4ECC-8AB9-6B4004C7F3B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F5AEBAFE-C201-C1ED-D368-101D478D00ED}"/>
              </a:ext>
            </a:extLst>
          </p:cNvPr>
          <p:cNvPicPr>
            <a:picLocks noChangeAspect="1"/>
          </p:cNvPicPr>
          <p:nvPr/>
        </p:nvPicPr>
        <p:blipFill>
          <a:blip r:embed="rId3"/>
          <a:stretch>
            <a:fillRect/>
          </a:stretch>
        </p:blipFill>
        <p:spPr>
          <a:xfrm>
            <a:off x="9219464" y="2821422"/>
            <a:ext cx="2609331" cy="1833705"/>
          </a:xfrm>
          <a:prstGeom prst="rect">
            <a:avLst/>
          </a:prstGeom>
        </p:spPr>
      </p:pic>
      <p:pic>
        <p:nvPicPr>
          <p:cNvPr id="5126" name="Picture 6" descr="Futuristic cafeteria tray with meat printer, crickets, chicken-free strips, mealworms and test tube burger">
            <a:extLst>
              <a:ext uri="{FF2B5EF4-FFF2-40B4-BE49-F238E27FC236}">
                <a16:creationId xmlns:a16="http://schemas.microsoft.com/office/drawing/2014/main" id="{B639BA85-45A1-A9E4-E8CC-95FBBF507A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88" r="9661"/>
          <a:stretch/>
        </p:blipFill>
        <p:spPr bwMode="auto">
          <a:xfrm>
            <a:off x="9219465" y="1200192"/>
            <a:ext cx="2609331" cy="16212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9757DC-2BDD-D869-4757-B0BB496DE68C}"/>
              </a:ext>
            </a:extLst>
          </p:cNvPr>
          <p:cNvSpPr txBox="1"/>
          <p:nvPr/>
        </p:nvSpPr>
        <p:spPr>
          <a:xfrm>
            <a:off x="384502" y="3432599"/>
            <a:ext cx="2827132" cy="1107996"/>
          </a:xfrm>
          <a:prstGeom prst="rect">
            <a:avLst/>
          </a:prstGeom>
          <a:noFill/>
        </p:spPr>
        <p:txBody>
          <a:bodyPr wrap="square">
            <a:spAutoFit/>
          </a:bodyPr>
          <a:lstStyle/>
          <a:p>
            <a:r>
              <a:rPr lang="en-GB" sz="2200" dirty="0"/>
              <a:t>Cashless system- pre-ordering online or in the dining room?</a:t>
            </a:r>
          </a:p>
        </p:txBody>
      </p:sp>
      <p:sp>
        <p:nvSpPr>
          <p:cNvPr id="9" name="TextBox 8">
            <a:extLst>
              <a:ext uri="{FF2B5EF4-FFF2-40B4-BE49-F238E27FC236}">
                <a16:creationId xmlns:a16="http://schemas.microsoft.com/office/drawing/2014/main" id="{40FFCE48-CBF8-CA32-7011-B3F0CB136026}"/>
              </a:ext>
            </a:extLst>
          </p:cNvPr>
          <p:cNvSpPr txBox="1"/>
          <p:nvPr/>
        </p:nvSpPr>
        <p:spPr>
          <a:xfrm>
            <a:off x="9043416" y="4626737"/>
            <a:ext cx="3148584" cy="2123658"/>
          </a:xfrm>
          <a:prstGeom prst="rect">
            <a:avLst/>
          </a:prstGeom>
          <a:noFill/>
        </p:spPr>
        <p:txBody>
          <a:bodyPr wrap="square">
            <a:spAutoFit/>
          </a:bodyPr>
          <a:lstStyle/>
          <a:p>
            <a:r>
              <a:rPr lang="en-GB" sz="2200" dirty="0"/>
              <a:t>Alternative sources of protein? (e.g. vegetarian foods like Quorn and Tofu, alternative protein- insects, lab-grown meat?, futuristic foods?)</a:t>
            </a:r>
          </a:p>
        </p:txBody>
      </p:sp>
      <p:sp>
        <p:nvSpPr>
          <p:cNvPr id="11" name="TextBox 10">
            <a:extLst>
              <a:ext uri="{FF2B5EF4-FFF2-40B4-BE49-F238E27FC236}">
                <a16:creationId xmlns:a16="http://schemas.microsoft.com/office/drawing/2014/main" id="{CE36983F-DFB3-97D0-094F-FCEADD486DC1}"/>
              </a:ext>
            </a:extLst>
          </p:cNvPr>
          <p:cNvSpPr txBox="1"/>
          <p:nvPr/>
        </p:nvSpPr>
        <p:spPr>
          <a:xfrm>
            <a:off x="3832100" y="5699726"/>
            <a:ext cx="2833876" cy="769441"/>
          </a:xfrm>
          <a:prstGeom prst="rect">
            <a:avLst/>
          </a:prstGeom>
          <a:noFill/>
        </p:spPr>
        <p:txBody>
          <a:bodyPr wrap="square">
            <a:spAutoFit/>
          </a:bodyPr>
          <a:lstStyle/>
          <a:p>
            <a:r>
              <a:rPr lang="en-GB" sz="2200" dirty="0"/>
              <a:t>Expansion of free school meals to all?</a:t>
            </a:r>
          </a:p>
        </p:txBody>
      </p:sp>
      <p:pic>
        <p:nvPicPr>
          <p:cNvPr id="13" name="Picture 12" descr="A garden with plants in the middle&#10;&#10;Description automatically generated">
            <a:extLst>
              <a:ext uri="{FF2B5EF4-FFF2-40B4-BE49-F238E27FC236}">
                <a16:creationId xmlns:a16="http://schemas.microsoft.com/office/drawing/2014/main" id="{40393DFB-FCF2-9CA9-AA2E-7601E3FDC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8109" y="1341180"/>
            <a:ext cx="2218182" cy="3313947"/>
          </a:xfrm>
          <a:prstGeom prst="rect">
            <a:avLst/>
          </a:prstGeom>
        </p:spPr>
      </p:pic>
      <p:pic>
        <p:nvPicPr>
          <p:cNvPr id="5128" name="Picture 8" descr="Social Farm and Allotment - Longlands Primary School">
            <a:extLst>
              <a:ext uri="{FF2B5EF4-FFF2-40B4-BE49-F238E27FC236}">
                <a16:creationId xmlns:a16="http://schemas.microsoft.com/office/drawing/2014/main" id="{460E2F26-5E29-1344-510E-60052E0895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376" t="4297" r="33656" b="25441"/>
          <a:stretch/>
        </p:blipFill>
        <p:spPr bwMode="auto">
          <a:xfrm>
            <a:off x="6272516" y="2271704"/>
            <a:ext cx="2236663" cy="238342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ree School Meals for All">
            <a:extLst>
              <a:ext uri="{FF2B5EF4-FFF2-40B4-BE49-F238E27FC236}">
                <a16:creationId xmlns:a16="http://schemas.microsoft.com/office/drawing/2014/main" id="{39C37232-98C1-0CC7-01B0-CAE600379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088" y="4897909"/>
            <a:ext cx="3339610" cy="166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168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944F64-F717-0E2E-38BB-A0067793B65E}"/>
              </a:ext>
            </a:extLst>
          </p:cNvPr>
          <p:cNvSpPr>
            <a:spLocks noGrp="1"/>
          </p:cNvSpPr>
          <p:nvPr>
            <p:ph idx="1"/>
          </p:nvPr>
        </p:nvSpPr>
        <p:spPr>
          <a:xfrm>
            <a:off x="838200" y="1258697"/>
            <a:ext cx="10411969" cy="5453634"/>
          </a:xfrm>
        </p:spPr>
        <p:txBody>
          <a:bodyPr>
            <a:normAutofit fontScale="85000" lnSpcReduction="10000"/>
          </a:bodyPr>
          <a:lstStyle/>
          <a:p>
            <a:pPr marL="0" indent="0">
              <a:buNone/>
            </a:pPr>
            <a:r>
              <a:rPr lang="en-GB" dirty="0"/>
              <a:t>1) Using the materials on your desks either:</a:t>
            </a:r>
          </a:p>
          <a:p>
            <a:pPr marL="0" indent="0">
              <a:buNone/>
            </a:pPr>
            <a:r>
              <a:rPr lang="en-GB" dirty="0"/>
              <a:t>	Draw what you think a school meal might have looked like in the past  </a:t>
            </a:r>
          </a:p>
          <a:p>
            <a:pPr marL="0" indent="0">
              <a:buNone/>
            </a:pPr>
            <a:r>
              <a:rPr lang="en-GB" dirty="0"/>
              <a:t>               </a:t>
            </a:r>
            <a:r>
              <a:rPr lang="en-GB" u="sng" dirty="0"/>
              <a:t>OR </a:t>
            </a:r>
            <a:r>
              <a:rPr lang="en-GB" dirty="0"/>
              <a:t>what you think a school meal might look like in the future</a:t>
            </a:r>
          </a:p>
          <a:p>
            <a:pPr marL="0" indent="0">
              <a:buNone/>
            </a:pPr>
            <a:endParaRPr lang="en-GB" dirty="0"/>
          </a:p>
          <a:p>
            <a:pPr marL="0" indent="0">
              <a:buNone/>
            </a:pPr>
            <a:r>
              <a:rPr lang="en-GB" dirty="0"/>
              <a:t>2) Stick your plate onto the sheet of paper and write some notes around it    </a:t>
            </a:r>
          </a:p>
          <a:p>
            <a:pPr marL="0" indent="0">
              <a:buNone/>
            </a:pPr>
            <a:r>
              <a:rPr lang="en-GB" dirty="0"/>
              <a:t>     about what you have drawn and why.</a:t>
            </a:r>
          </a:p>
          <a:p>
            <a:endParaRPr lang="en-GB" dirty="0"/>
          </a:p>
          <a:p>
            <a:pPr marL="0" indent="0">
              <a:buNone/>
            </a:pPr>
            <a:endParaRPr lang="en-GB" dirty="0"/>
          </a:p>
          <a:p>
            <a:pPr marL="0" indent="0">
              <a:buNone/>
            </a:pPr>
            <a:r>
              <a:rPr lang="en-GB" b="1" dirty="0"/>
              <a:t>Things to think about:</a:t>
            </a:r>
          </a:p>
          <a:p>
            <a:r>
              <a:rPr lang="en-GB" dirty="0"/>
              <a:t>What’s on the plate and why did you choose it?</a:t>
            </a:r>
          </a:p>
          <a:p>
            <a:r>
              <a:rPr lang="en-GB" dirty="0"/>
              <a:t>Is the food healthy or unhealthy? What does it taste like? </a:t>
            </a:r>
          </a:p>
          <a:p>
            <a:r>
              <a:rPr lang="en-GB" dirty="0"/>
              <a:t>Where is the food being eaten? Is the room noisy, bright, clean, smelly?</a:t>
            </a:r>
          </a:p>
        </p:txBody>
      </p:sp>
      <p:sp>
        <p:nvSpPr>
          <p:cNvPr id="8" name="Cloud 7">
            <a:extLst>
              <a:ext uri="{FF2B5EF4-FFF2-40B4-BE49-F238E27FC236}">
                <a16:creationId xmlns:a16="http://schemas.microsoft.com/office/drawing/2014/main" id="{4E2E9884-5861-A8B6-BAF2-22896233D297}"/>
              </a:ext>
            </a:extLst>
          </p:cNvPr>
          <p:cNvSpPr/>
          <p:nvPr/>
        </p:nvSpPr>
        <p:spPr>
          <a:xfrm>
            <a:off x="6644640" y="3708618"/>
            <a:ext cx="1956816" cy="1188720"/>
          </a:xfrm>
          <a:prstGeom prst="cloud">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effectLst/>
                <a:latin typeface="Aptos" panose="020B0004020202020204" pitchFamily="34" charset="0"/>
                <a:ea typeface="Aptos" panose="020B0004020202020204" pitchFamily="34" charset="0"/>
                <a:cs typeface="Times New Roman" panose="02020603050405020304" pitchFamily="18" charset="0"/>
              </a:rPr>
              <a:t>What do you think school meals will be like in 2050?</a:t>
            </a:r>
            <a:endParaRPr lang="en-GB" sz="1400" dirty="0"/>
          </a:p>
        </p:txBody>
      </p:sp>
      <p:sp>
        <p:nvSpPr>
          <p:cNvPr id="2" name="Title 1">
            <a:extLst>
              <a:ext uri="{FF2B5EF4-FFF2-40B4-BE49-F238E27FC236}">
                <a16:creationId xmlns:a16="http://schemas.microsoft.com/office/drawing/2014/main" id="{0B4B50C7-AA6F-C0C0-2AED-B9A870712AFE}"/>
              </a:ext>
            </a:extLst>
          </p:cNvPr>
          <p:cNvSpPr>
            <a:spLocks noGrp="1"/>
          </p:cNvSpPr>
          <p:nvPr>
            <p:ph type="title"/>
          </p:nvPr>
        </p:nvSpPr>
        <p:spPr>
          <a:xfrm>
            <a:off x="838200" y="145669"/>
            <a:ext cx="10515600" cy="1325563"/>
          </a:xfrm>
        </p:spPr>
        <p:txBody>
          <a:bodyPr/>
          <a:lstStyle/>
          <a:p>
            <a:r>
              <a:rPr lang="en-GB" dirty="0"/>
              <a:t>Activity 1: School meals of the past or future</a:t>
            </a:r>
          </a:p>
        </p:txBody>
      </p:sp>
      <p:sp>
        <p:nvSpPr>
          <p:cNvPr id="6" name="Cloud 5">
            <a:extLst>
              <a:ext uri="{FF2B5EF4-FFF2-40B4-BE49-F238E27FC236}">
                <a16:creationId xmlns:a16="http://schemas.microsoft.com/office/drawing/2014/main" id="{A9AEAAD0-C07A-7B5F-EF35-891F6C797315}"/>
              </a:ext>
            </a:extLst>
          </p:cNvPr>
          <p:cNvSpPr/>
          <p:nvPr/>
        </p:nvSpPr>
        <p:spPr>
          <a:xfrm>
            <a:off x="8078726" y="3895344"/>
            <a:ext cx="2798064" cy="1446103"/>
          </a:xfrm>
          <a:prstGeom prst="cloud">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effectLst/>
                <a:latin typeface="Aptos" panose="020B0004020202020204" pitchFamily="34" charset="0"/>
                <a:ea typeface="Aptos" panose="020B0004020202020204" pitchFamily="34" charset="0"/>
                <a:cs typeface="Times New Roman" panose="02020603050405020304" pitchFamily="18" charset="0"/>
              </a:rPr>
              <a:t>What do you think school meals were like for your parents, grandparents, or great-grandparents? </a:t>
            </a:r>
            <a:endParaRPr lang="en-GB" sz="1400" dirty="0"/>
          </a:p>
        </p:txBody>
      </p:sp>
      <p:sp>
        <p:nvSpPr>
          <p:cNvPr id="9" name="Cloud 8">
            <a:extLst>
              <a:ext uri="{FF2B5EF4-FFF2-40B4-BE49-F238E27FC236}">
                <a16:creationId xmlns:a16="http://schemas.microsoft.com/office/drawing/2014/main" id="{9CA2A03F-6211-34DB-DA1F-C460E31CB2F8}"/>
              </a:ext>
            </a:extLst>
          </p:cNvPr>
          <p:cNvSpPr/>
          <p:nvPr/>
        </p:nvSpPr>
        <p:spPr>
          <a:xfrm>
            <a:off x="10370059" y="4213343"/>
            <a:ext cx="2104642" cy="1246759"/>
          </a:xfrm>
          <a:prstGeom prst="cloud">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effectLst/>
                <a:latin typeface="Aptos" panose="020B0004020202020204" pitchFamily="34" charset="0"/>
                <a:ea typeface="Aptos" panose="020B0004020202020204" pitchFamily="34" charset="0"/>
                <a:cs typeface="Times New Roman" panose="02020603050405020304" pitchFamily="18" charset="0"/>
              </a:rPr>
              <a:t>What might school meals to be like if  you have children? </a:t>
            </a:r>
            <a:endParaRPr lang="en-GB" sz="1400" dirty="0"/>
          </a:p>
        </p:txBody>
      </p:sp>
      <p:sp>
        <p:nvSpPr>
          <p:cNvPr id="7" name="Cloud 6">
            <a:extLst>
              <a:ext uri="{FF2B5EF4-FFF2-40B4-BE49-F238E27FC236}">
                <a16:creationId xmlns:a16="http://schemas.microsoft.com/office/drawing/2014/main" id="{98CC7731-1DE6-C799-F83F-ED8B72621223}"/>
              </a:ext>
            </a:extLst>
          </p:cNvPr>
          <p:cNvSpPr/>
          <p:nvPr/>
        </p:nvSpPr>
        <p:spPr>
          <a:xfrm>
            <a:off x="10035543" y="3300984"/>
            <a:ext cx="2327528" cy="1124377"/>
          </a:xfrm>
          <a:prstGeom prst="cloud">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effectLst/>
                <a:latin typeface="Aptos" panose="020B0004020202020204" pitchFamily="34" charset="0"/>
                <a:ea typeface="Aptos" panose="020B0004020202020204" pitchFamily="34" charset="0"/>
                <a:cs typeface="Times New Roman" panose="02020603050405020304" pitchFamily="18" charset="0"/>
              </a:rPr>
              <a:t>What do you think school meals were like in World War 2? </a:t>
            </a:r>
            <a:endParaRPr lang="en-GB" sz="1400" dirty="0"/>
          </a:p>
        </p:txBody>
      </p:sp>
    </p:spTree>
    <p:extLst>
      <p:ext uri="{BB962C8B-B14F-4D97-AF65-F5344CB8AC3E}">
        <p14:creationId xmlns:p14="http://schemas.microsoft.com/office/powerpoint/2010/main" val="59430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6EF719-F0FF-E30D-97B1-9AB6C84543FF}"/>
              </a:ext>
            </a:extLst>
          </p:cNvPr>
          <p:cNvSpPr/>
          <p:nvPr/>
        </p:nvSpPr>
        <p:spPr>
          <a:xfrm>
            <a:off x="1078992" y="411480"/>
            <a:ext cx="10168128" cy="60807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JM Packaging Corporation White Paper Plates, 9&quot; Diameter, 100 Count">
            <a:extLst>
              <a:ext uri="{FF2B5EF4-FFF2-40B4-BE49-F238E27FC236}">
                <a16:creationId xmlns:a16="http://schemas.microsoft.com/office/drawing/2014/main" id="{1F563B17-188A-9266-D7FC-EEA1DB9ECB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6268" y="1095439"/>
            <a:ext cx="4522343" cy="4519898"/>
          </a:xfrm>
          <a:prstGeom prst="rect">
            <a:avLst/>
          </a:prstGeom>
          <a:noFill/>
          <a:ln>
            <a:noFill/>
          </a:ln>
        </p:spPr>
      </p:pic>
      <p:pic>
        <p:nvPicPr>
          <p:cNvPr id="7170" name="Picture 2" descr="15,500 Carrots Clip Art Royalty-Free Photos and Stock Images | Shutterstock">
            <a:extLst>
              <a:ext uri="{FF2B5EF4-FFF2-40B4-BE49-F238E27FC236}">
                <a16:creationId xmlns:a16="http://schemas.microsoft.com/office/drawing/2014/main" id="{47EFFDA3-CB4B-CE79-50EE-DCAC821EC6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5740" y="3148283"/>
            <a:ext cx="1937004" cy="19370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lip Art Food Images – Browse 640,460 Stock Photos, Vectors, and Video |  Adobe Stock">
            <a:extLst>
              <a:ext uri="{FF2B5EF4-FFF2-40B4-BE49-F238E27FC236}">
                <a16:creationId xmlns:a16="http://schemas.microsoft.com/office/drawing/2014/main" id="{B31F0A30-C37F-31FE-6182-BAD3D848AEB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7293" r="29483" b="55067"/>
          <a:stretch/>
        </p:blipFill>
        <p:spPr bwMode="auto">
          <a:xfrm>
            <a:off x="4312921" y="1480725"/>
            <a:ext cx="1783079" cy="15813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in on Food">
            <a:extLst>
              <a:ext uri="{FF2B5EF4-FFF2-40B4-BE49-F238E27FC236}">
                <a16:creationId xmlns:a16="http://schemas.microsoft.com/office/drawing/2014/main" id="{D3534852-5D43-2455-1161-A5964A2F0391}"/>
              </a:ext>
            </a:extLst>
          </p:cNvPr>
          <p:cNvPicPr>
            <a:picLocks noChangeAspect="1" noChangeArrowheads="1"/>
          </p:cNvPicPr>
          <p:nvPr/>
        </p:nvPicPr>
        <p:blipFill>
          <a:blip r:embed="rId5">
            <a:clrChange>
              <a:clrFrom>
                <a:srgbClr val="FFFCFF"/>
              </a:clrFrom>
              <a:clrTo>
                <a:srgbClr val="FFFCFF">
                  <a:alpha val="0"/>
                </a:srgbClr>
              </a:clrTo>
            </a:clrChange>
            <a:extLst>
              <a:ext uri="{28A0092B-C50C-407E-A947-70E740481C1C}">
                <a14:useLocalDpi xmlns:a14="http://schemas.microsoft.com/office/drawing/2010/main" val="0"/>
              </a:ext>
            </a:extLst>
          </a:blip>
          <a:srcRect/>
          <a:stretch>
            <a:fillRect/>
          </a:stretch>
        </p:blipFill>
        <p:spPr bwMode="auto">
          <a:xfrm rot="1255295">
            <a:off x="6462173" y="1355308"/>
            <a:ext cx="1783759" cy="200464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990+ Strawberries Pile Stock Illustrations, Royalty-Free Vector Graphics &amp; Clip  Art - iStock | Strawberries falling">
            <a:extLst>
              <a:ext uri="{FF2B5EF4-FFF2-40B4-BE49-F238E27FC236}">
                <a16:creationId xmlns:a16="http://schemas.microsoft.com/office/drawing/2014/main" id="{F79A1DA1-2FFE-C37F-A5D9-21543CA89DB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521357">
            <a:off x="5340209" y="3084651"/>
            <a:ext cx="3466088" cy="233337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Broccoli Isolated On White Background Fresh Broccoli In Flat Style Stock  Illustration - Download Image Now - iStock">
            <a:extLst>
              <a:ext uri="{FF2B5EF4-FFF2-40B4-BE49-F238E27FC236}">
                <a16:creationId xmlns:a16="http://schemas.microsoft.com/office/drawing/2014/main" id="{01093B4C-34C5-B347-01AD-2D1760CC831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718706">
            <a:off x="5002855" y="3122198"/>
            <a:ext cx="1280417" cy="12804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Broccoli Isolated On White Background Fresh Broccoli In Flat Style Stock  Illustration - Download Image Now - iStock">
            <a:extLst>
              <a:ext uri="{FF2B5EF4-FFF2-40B4-BE49-F238E27FC236}">
                <a16:creationId xmlns:a16="http://schemas.microsoft.com/office/drawing/2014/main" id="{D544C9B6-1F13-BF10-3A76-39604A38798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0346">
            <a:off x="5516466" y="2888744"/>
            <a:ext cx="1280417" cy="12804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FEA3814-DBAC-49F0-39CB-96A3464B31D9}"/>
              </a:ext>
            </a:extLst>
          </p:cNvPr>
          <p:cNvPicPr>
            <a:picLocks noChangeAspect="1"/>
          </p:cNvPicPr>
          <p:nvPr/>
        </p:nvPicPr>
        <p:blipFill>
          <a:blip r:embed="rId8"/>
          <a:stretch>
            <a:fillRect/>
          </a:stretch>
        </p:blipFill>
        <p:spPr>
          <a:xfrm>
            <a:off x="1570445" y="841929"/>
            <a:ext cx="1564792" cy="1508459"/>
          </a:xfrm>
          <a:prstGeom prst="rect">
            <a:avLst/>
          </a:prstGeom>
        </p:spPr>
      </p:pic>
      <p:pic>
        <p:nvPicPr>
          <p:cNvPr id="10" name="Picture 9">
            <a:extLst>
              <a:ext uri="{FF2B5EF4-FFF2-40B4-BE49-F238E27FC236}">
                <a16:creationId xmlns:a16="http://schemas.microsoft.com/office/drawing/2014/main" id="{56098BC6-5CA7-57DC-032E-61D0072D37C1}"/>
              </a:ext>
            </a:extLst>
          </p:cNvPr>
          <p:cNvPicPr>
            <a:picLocks noChangeAspect="1"/>
          </p:cNvPicPr>
          <p:nvPr/>
        </p:nvPicPr>
        <p:blipFill>
          <a:blip r:embed="rId8"/>
          <a:stretch>
            <a:fillRect/>
          </a:stretch>
        </p:blipFill>
        <p:spPr>
          <a:xfrm>
            <a:off x="1662124" y="3148283"/>
            <a:ext cx="1564792" cy="1508459"/>
          </a:xfrm>
          <a:prstGeom prst="rect">
            <a:avLst/>
          </a:prstGeom>
        </p:spPr>
      </p:pic>
      <p:pic>
        <p:nvPicPr>
          <p:cNvPr id="11" name="Picture 10">
            <a:extLst>
              <a:ext uri="{FF2B5EF4-FFF2-40B4-BE49-F238E27FC236}">
                <a16:creationId xmlns:a16="http://schemas.microsoft.com/office/drawing/2014/main" id="{EDC27AEC-37E2-0FCC-DDBE-B431E0EBC5AE}"/>
              </a:ext>
            </a:extLst>
          </p:cNvPr>
          <p:cNvPicPr>
            <a:picLocks noChangeAspect="1"/>
          </p:cNvPicPr>
          <p:nvPr/>
        </p:nvPicPr>
        <p:blipFill>
          <a:blip r:embed="rId8"/>
          <a:stretch>
            <a:fillRect/>
          </a:stretch>
        </p:blipFill>
        <p:spPr>
          <a:xfrm>
            <a:off x="8948151" y="4394951"/>
            <a:ext cx="1564792" cy="1508459"/>
          </a:xfrm>
          <a:prstGeom prst="rect">
            <a:avLst/>
          </a:prstGeom>
        </p:spPr>
      </p:pic>
      <p:pic>
        <p:nvPicPr>
          <p:cNvPr id="12" name="Picture 11">
            <a:extLst>
              <a:ext uri="{FF2B5EF4-FFF2-40B4-BE49-F238E27FC236}">
                <a16:creationId xmlns:a16="http://schemas.microsoft.com/office/drawing/2014/main" id="{627AC687-5504-FDE5-61AE-0E05B318520F}"/>
              </a:ext>
            </a:extLst>
          </p:cNvPr>
          <p:cNvPicPr>
            <a:picLocks noChangeAspect="1"/>
          </p:cNvPicPr>
          <p:nvPr/>
        </p:nvPicPr>
        <p:blipFill>
          <a:blip r:embed="rId8"/>
          <a:stretch>
            <a:fillRect/>
          </a:stretch>
        </p:blipFill>
        <p:spPr>
          <a:xfrm>
            <a:off x="9238242" y="1577530"/>
            <a:ext cx="1564792" cy="1508459"/>
          </a:xfrm>
          <a:prstGeom prst="rect">
            <a:avLst/>
          </a:prstGeom>
        </p:spPr>
      </p:pic>
      <p:cxnSp>
        <p:nvCxnSpPr>
          <p:cNvPr id="14" name="Straight Arrow Connector 13">
            <a:extLst>
              <a:ext uri="{FF2B5EF4-FFF2-40B4-BE49-F238E27FC236}">
                <a16:creationId xmlns:a16="http://schemas.microsoft.com/office/drawing/2014/main" id="{0159A5C0-42C2-6F50-1671-0F5ACE43AA5D}"/>
              </a:ext>
            </a:extLst>
          </p:cNvPr>
          <p:cNvCxnSpPr/>
          <p:nvPr/>
        </p:nvCxnSpPr>
        <p:spPr>
          <a:xfrm>
            <a:off x="5779008" y="1095439"/>
            <a:ext cx="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F8D08B2-352B-C920-7C9A-415584DDE4CE}"/>
              </a:ext>
            </a:extLst>
          </p:cNvPr>
          <p:cNvCxnSpPr>
            <a:cxnSpLocks/>
          </p:cNvCxnSpPr>
          <p:nvPr/>
        </p:nvCxnSpPr>
        <p:spPr>
          <a:xfrm flipH="1" flipV="1">
            <a:off x="3226916" y="1394477"/>
            <a:ext cx="1508915" cy="72738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2DFB062D-37B6-A003-568E-389FF2E7130E}"/>
              </a:ext>
            </a:extLst>
          </p:cNvPr>
          <p:cNvCxnSpPr>
            <a:cxnSpLocks/>
          </p:cNvCxnSpPr>
          <p:nvPr/>
        </p:nvCxnSpPr>
        <p:spPr>
          <a:xfrm flipH="1" flipV="1">
            <a:off x="2879105" y="3808193"/>
            <a:ext cx="1534980" cy="24942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E3915511-85D3-DEE0-D3FF-701E68EEB625}"/>
              </a:ext>
            </a:extLst>
          </p:cNvPr>
          <p:cNvCxnSpPr>
            <a:cxnSpLocks/>
          </p:cNvCxnSpPr>
          <p:nvPr/>
        </p:nvCxnSpPr>
        <p:spPr>
          <a:xfrm flipV="1">
            <a:off x="8372588" y="2350388"/>
            <a:ext cx="789676" cy="53181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4AC3E22A-C6E0-DD2B-785C-E365B4A8E1A1}"/>
              </a:ext>
            </a:extLst>
          </p:cNvPr>
          <p:cNvCxnSpPr>
            <a:cxnSpLocks/>
          </p:cNvCxnSpPr>
          <p:nvPr/>
        </p:nvCxnSpPr>
        <p:spPr>
          <a:xfrm>
            <a:off x="8064445" y="4833329"/>
            <a:ext cx="911116" cy="50391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33E1FF51-C1CD-E9C7-3338-E73F05AAE9D7}"/>
              </a:ext>
            </a:extLst>
          </p:cNvPr>
          <p:cNvSpPr txBox="1"/>
          <p:nvPr/>
        </p:nvSpPr>
        <p:spPr>
          <a:xfrm>
            <a:off x="1509223" y="5597750"/>
            <a:ext cx="4043060" cy="646331"/>
          </a:xfrm>
          <a:prstGeom prst="rect">
            <a:avLst/>
          </a:prstGeom>
          <a:noFill/>
        </p:spPr>
        <p:txBody>
          <a:bodyPr wrap="square" rtlCol="0">
            <a:spAutoFit/>
          </a:bodyPr>
          <a:lstStyle/>
          <a:p>
            <a:r>
              <a:rPr lang="en-GB" dirty="0"/>
              <a:t>Name</a:t>
            </a:r>
          </a:p>
          <a:p>
            <a:r>
              <a:rPr lang="en-GB" dirty="0"/>
              <a:t>School meal of the Past / Future</a:t>
            </a:r>
          </a:p>
        </p:txBody>
      </p:sp>
    </p:spTree>
    <p:extLst>
      <p:ext uri="{BB962C8B-B14F-4D97-AF65-F5344CB8AC3E}">
        <p14:creationId xmlns:p14="http://schemas.microsoft.com/office/powerpoint/2010/main" val="3114053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AFD15-F6CE-A573-3FA0-54B7604E1991}"/>
              </a:ext>
            </a:extLst>
          </p:cNvPr>
          <p:cNvSpPr>
            <a:spLocks noGrp="1"/>
          </p:cNvSpPr>
          <p:nvPr>
            <p:ph type="ctrTitle"/>
          </p:nvPr>
        </p:nvSpPr>
        <p:spPr>
          <a:xfrm>
            <a:off x="1524000" y="750976"/>
            <a:ext cx="9144000" cy="2387600"/>
          </a:xfrm>
        </p:spPr>
        <p:txBody>
          <a:bodyPr/>
          <a:lstStyle/>
          <a:p>
            <a:r>
              <a:rPr lang="en-GB" dirty="0"/>
              <a:t>Oral history training</a:t>
            </a:r>
          </a:p>
        </p:txBody>
      </p:sp>
      <p:pic>
        <p:nvPicPr>
          <p:cNvPr id="3" name="Picture 2" descr="A group of children in a classroom&#10;&#10;Description automatically generated with low confidence">
            <a:extLst>
              <a:ext uri="{FF2B5EF4-FFF2-40B4-BE49-F238E27FC236}">
                <a16:creationId xmlns:a16="http://schemas.microsoft.com/office/drawing/2014/main" id="{78541E0D-7F21-F2BB-A8FE-920093187686}"/>
              </a:ext>
            </a:extLst>
          </p:cNvPr>
          <p:cNvPicPr>
            <a:picLocks noChangeAspect="1"/>
          </p:cNvPicPr>
          <p:nvPr/>
        </p:nvPicPr>
        <p:blipFill rotWithShape="1">
          <a:blip r:embed="rId2">
            <a:extLst>
              <a:ext uri="{28A0092B-C50C-407E-A947-70E740481C1C}">
                <a14:useLocalDpi xmlns:a14="http://schemas.microsoft.com/office/drawing/2010/main" val="0"/>
              </a:ext>
            </a:extLst>
          </a:blip>
          <a:srcRect l="9057" t="26952" r="1402" b="26442"/>
          <a:stretch/>
        </p:blipFill>
        <p:spPr>
          <a:xfrm>
            <a:off x="0" y="4652780"/>
            <a:ext cx="4320540" cy="2213533"/>
          </a:xfrm>
          <a:prstGeom prst="rect">
            <a:avLst/>
          </a:prstGeom>
        </p:spPr>
      </p:pic>
      <p:pic>
        <p:nvPicPr>
          <p:cNvPr id="4" name="Picture 3" descr="A plate of food on a tray&#10;&#10;Description automatically generated">
            <a:extLst>
              <a:ext uri="{FF2B5EF4-FFF2-40B4-BE49-F238E27FC236}">
                <a16:creationId xmlns:a16="http://schemas.microsoft.com/office/drawing/2014/main" id="{613EEE27-2A28-7C68-5E84-06CD8E922FB4}"/>
              </a:ext>
            </a:extLst>
          </p:cNvPr>
          <p:cNvPicPr>
            <a:picLocks noChangeAspect="1"/>
          </p:cNvPicPr>
          <p:nvPr/>
        </p:nvPicPr>
        <p:blipFill rotWithShape="1">
          <a:blip r:embed="rId3">
            <a:extLst>
              <a:ext uri="{28A0092B-C50C-407E-A947-70E740481C1C}">
                <a14:useLocalDpi xmlns:a14="http://schemas.microsoft.com/office/drawing/2010/main" val="0"/>
              </a:ext>
            </a:extLst>
          </a:blip>
          <a:srcRect b="27467"/>
          <a:stretch/>
        </p:blipFill>
        <p:spPr>
          <a:xfrm>
            <a:off x="4320540" y="4652109"/>
            <a:ext cx="4050792" cy="2203631"/>
          </a:xfrm>
          <a:prstGeom prst="rect">
            <a:avLst/>
          </a:prstGeom>
        </p:spPr>
      </p:pic>
      <p:pic>
        <p:nvPicPr>
          <p:cNvPr id="5" name="Picture 2" descr="From insect larvae to vat burgers, alternatives to conventional meats are  emerging around the world | Ensia">
            <a:extLst>
              <a:ext uri="{FF2B5EF4-FFF2-40B4-BE49-F238E27FC236}">
                <a16:creationId xmlns:a16="http://schemas.microsoft.com/office/drawing/2014/main" id="{8885FE64-8079-816E-74EB-01822C1918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84" r="9790"/>
          <a:stretch/>
        </p:blipFill>
        <p:spPr bwMode="auto">
          <a:xfrm>
            <a:off x="8371332" y="4644271"/>
            <a:ext cx="3820668" cy="2203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MS">
            <a:extLst>
              <a:ext uri="{FF2B5EF4-FFF2-40B4-BE49-F238E27FC236}">
                <a16:creationId xmlns:a16="http://schemas.microsoft.com/office/drawing/2014/main" id="{F65DC8EA-B78A-93DA-23AD-140E47D837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146" y="178363"/>
            <a:ext cx="1754124" cy="564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497F53-336E-9A64-E570-526AC420B8AA}"/>
              </a:ext>
            </a:extLst>
          </p:cNvPr>
          <p:cNvSpPr txBox="1"/>
          <p:nvPr/>
        </p:nvSpPr>
        <p:spPr>
          <a:xfrm>
            <a:off x="51435" y="745487"/>
            <a:ext cx="3719322" cy="276999"/>
          </a:xfrm>
          <a:prstGeom prst="rect">
            <a:avLst/>
          </a:prstGeom>
          <a:noFill/>
        </p:spPr>
        <p:txBody>
          <a:bodyPr wrap="square">
            <a:spAutoFit/>
          </a:bodyPr>
          <a:lstStyle/>
          <a:p>
            <a:r>
              <a:rPr lang="en-GB" sz="1200" dirty="0"/>
              <a:t>www.theschoolmealsproject.co.uk</a:t>
            </a:r>
          </a:p>
        </p:txBody>
      </p:sp>
    </p:spTree>
    <p:extLst>
      <p:ext uri="{BB962C8B-B14F-4D97-AF65-F5344CB8AC3E}">
        <p14:creationId xmlns:p14="http://schemas.microsoft.com/office/powerpoint/2010/main" val="3236691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800" y="217714"/>
            <a:ext cx="10058400" cy="1450757"/>
          </a:xfrm>
        </p:spPr>
        <p:txBody>
          <a:bodyPr/>
          <a:lstStyle/>
          <a:p>
            <a:pPr algn="ctr"/>
            <a:r>
              <a:rPr lang="en-GB" dirty="0">
                <a:latin typeface="Arial" panose="020B0604020202020204" pitchFamily="34" charset="0"/>
                <a:cs typeface="Arial" panose="020B0604020202020204" pitchFamily="34" charset="0"/>
              </a:rPr>
              <a:t>Asking questions</a:t>
            </a:r>
          </a:p>
        </p:txBody>
      </p:sp>
      <p:sp>
        <p:nvSpPr>
          <p:cNvPr id="3" name="Content Placeholder 2"/>
          <p:cNvSpPr>
            <a:spLocks noGrp="1"/>
          </p:cNvSpPr>
          <p:nvPr>
            <p:ph idx="1"/>
          </p:nvPr>
        </p:nvSpPr>
        <p:spPr>
          <a:xfrm>
            <a:off x="579120" y="1916854"/>
            <a:ext cx="11287760" cy="4499648"/>
          </a:xfrm>
        </p:spPr>
        <p:txBody>
          <a:bodyPr>
            <a:noAutofit/>
          </a:bodyPr>
          <a:lstStyle/>
          <a:p>
            <a:pPr>
              <a:buFont typeface="Arial" panose="020B0604020202020204" pitchFamily="34" charset="0"/>
              <a:buChar char="•"/>
            </a:pPr>
            <a:r>
              <a:rPr lang="en-GB" sz="2800" dirty="0">
                <a:latin typeface="Arial" panose="020B0604020202020204" pitchFamily="34" charset="0"/>
                <a:cs typeface="Arial" panose="020B0604020202020204" pitchFamily="34" charset="0"/>
              </a:rPr>
              <a:t>Try to </a:t>
            </a:r>
            <a:r>
              <a:rPr lang="en-GB" sz="2800" b="1" dirty="0">
                <a:latin typeface="Arial" panose="020B0604020202020204" pitchFamily="34" charset="0"/>
                <a:cs typeface="Arial" panose="020B0604020202020204" pitchFamily="34" charset="0"/>
              </a:rPr>
              <a:t>ask</a:t>
            </a:r>
            <a:r>
              <a:rPr lang="en-GB" sz="2800"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open questions</a:t>
            </a:r>
            <a:r>
              <a:rPr lang="en-GB" sz="2800" dirty="0">
                <a:latin typeface="Arial" panose="020B0604020202020204" pitchFamily="34" charset="0"/>
                <a:cs typeface="Arial" panose="020B0604020202020204" pitchFamily="34" charset="0"/>
              </a:rPr>
              <a:t>, rather than closed questions. </a:t>
            </a:r>
          </a:p>
          <a:p>
            <a:pPr marL="0" indent="0">
              <a:buNone/>
            </a:pPr>
            <a:endParaRPr lang="en-GB" b="1" dirty="0">
              <a:latin typeface="Arial" panose="020B0604020202020204" pitchFamily="34" charset="0"/>
              <a:cs typeface="Arial" panose="020B0604020202020204" pitchFamily="34" charset="0"/>
            </a:endParaRPr>
          </a:p>
          <a:p>
            <a:pPr marL="0" indent="0">
              <a:buNone/>
            </a:pPr>
            <a:r>
              <a:rPr lang="en-GB" b="1" dirty="0">
                <a:latin typeface="Arial" panose="020B0604020202020204" pitchFamily="34" charset="0"/>
                <a:cs typeface="Arial" panose="020B0604020202020204" pitchFamily="34" charset="0"/>
              </a:rPr>
              <a:t>Why ask open questions?</a:t>
            </a:r>
          </a:p>
          <a:p>
            <a:pPr marL="0" indent="0">
              <a:buNone/>
            </a:pPr>
            <a:endParaRPr lang="en-GB" b="1" dirty="0">
              <a:latin typeface="Arial" panose="020B0604020202020204" pitchFamily="34" charset="0"/>
              <a:cs typeface="Arial" panose="020B0604020202020204" pitchFamily="34" charset="0"/>
            </a:endParaRPr>
          </a:p>
          <a:p>
            <a:pPr>
              <a:buFont typeface="Arial" panose="020B0604020202020204" pitchFamily="34" charset="0"/>
              <a:buChar char="•"/>
            </a:pPr>
            <a:r>
              <a:rPr lang="en-GB" dirty="0">
                <a:latin typeface="Arial" panose="020B0604020202020204" pitchFamily="34" charset="0"/>
                <a:cs typeface="Arial" panose="020B0604020202020204" pitchFamily="34" charset="0"/>
              </a:rPr>
              <a:t>They help to avoid yes/no answers.</a:t>
            </a:r>
          </a:p>
          <a:p>
            <a:r>
              <a:rPr lang="en-GB" dirty="0">
                <a:latin typeface="Arial" panose="020B0604020202020204" pitchFamily="34" charset="0"/>
                <a:cs typeface="Arial" panose="020B0604020202020204" pitchFamily="34" charset="0"/>
              </a:rPr>
              <a:t>They are less likely to influence how the person you are interviewing answers.</a:t>
            </a:r>
          </a:p>
          <a:p>
            <a:r>
              <a:rPr lang="en-GB" dirty="0">
                <a:latin typeface="Arial" panose="020B0604020202020204" pitchFamily="34" charset="0"/>
                <a:cs typeface="Arial" panose="020B0604020202020204" pitchFamily="34" charset="0"/>
              </a:rPr>
              <a:t>They help</a:t>
            </a:r>
            <a:r>
              <a:rPr lang="en-GB" sz="2800" dirty="0">
                <a:latin typeface="Arial" panose="020B0604020202020204" pitchFamily="34" charset="0"/>
                <a:cs typeface="Arial" panose="020B0604020202020204" pitchFamily="34" charset="0"/>
              </a:rPr>
              <a:t> the person you are interviewing to talk about what they find most interesting or important. </a:t>
            </a: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pic>
        <p:nvPicPr>
          <p:cNvPr id="1026" name="Picture 2" descr="920+ Clip Art Of A Colorful Question Marks Stock Illustrations,  Royalty-Free Vector Graphics &amp; Clip Art - iStock">
            <a:extLst>
              <a:ext uri="{FF2B5EF4-FFF2-40B4-BE49-F238E27FC236}">
                <a16:creationId xmlns:a16="http://schemas.microsoft.com/office/drawing/2014/main" id="{CFA8D8A8-92E8-79A4-7C62-57F29C646F2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1087" y="69026"/>
            <a:ext cx="2195793" cy="26349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3 Open Closed Questions Stock Vectors and Vector Art | Shutterstock">
            <a:extLst>
              <a:ext uri="{FF2B5EF4-FFF2-40B4-BE49-F238E27FC236}">
                <a16:creationId xmlns:a16="http://schemas.microsoft.com/office/drawing/2014/main" id="{545B0E2F-E7E7-439D-CCF1-F7B99618E1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25" t="16554" r="8925" b="26975"/>
          <a:stretch/>
        </p:blipFill>
        <p:spPr bwMode="auto">
          <a:xfrm>
            <a:off x="7279341" y="2675965"/>
            <a:ext cx="2707341" cy="150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640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A4093-3D13-CBA3-DBE0-2F6F55165BD3}"/>
              </a:ext>
            </a:extLst>
          </p:cNvPr>
          <p:cNvSpPr>
            <a:spLocks noGrp="1"/>
          </p:cNvSpPr>
          <p:nvPr>
            <p:ph type="title"/>
          </p:nvPr>
        </p:nvSpPr>
        <p:spPr>
          <a:xfrm>
            <a:off x="906271" y="394977"/>
            <a:ext cx="10058400" cy="1450757"/>
          </a:xfrm>
        </p:spPr>
        <p:txBody>
          <a:bodyPr>
            <a:normAutofit/>
          </a:bodyPr>
          <a:lstStyle/>
          <a:p>
            <a:pPr algn="ctr"/>
            <a:r>
              <a:rPr lang="en-US" sz="5200" dirty="0">
                <a:latin typeface="Arial" panose="020B0604020202020204" pitchFamily="34" charset="0"/>
                <a:cs typeface="Arial" panose="020B0604020202020204" pitchFamily="34" charset="0"/>
              </a:rPr>
              <a:t>Top tip!</a:t>
            </a:r>
            <a:endParaRPr lang="en-GB" sz="5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86684CA-BCF9-256A-8385-01C1948E260E}"/>
              </a:ext>
            </a:extLst>
          </p:cNvPr>
          <p:cNvSpPr>
            <a:spLocks noGrp="1"/>
          </p:cNvSpPr>
          <p:nvPr>
            <p:ph idx="1"/>
          </p:nvPr>
        </p:nvSpPr>
        <p:spPr>
          <a:xfrm>
            <a:off x="1097280" y="1845734"/>
            <a:ext cx="6024880" cy="4023360"/>
          </a:xfrm>
        </p:spPr>
        <p:txBody>
          <a:bodyPr/>
          <a:lstStyle/>
          <a:p>
            <a:endParaRPr lang="en-GB" sz="4000" dirty="0">
              <a:latin typeface="Arial" panose="020B0604020202020204" pitchFamily="34" charset="0"/>
              <a:ea typeface="Cambria" panose="02040503050406030204" pitchFamily="18" charset="0"/>
              <a:cs typeface="Arial" panose="020B0604020202020204" pitchFamily="34" charset="0"/>
            </a:endParaRPr>
          </a:p>
          <a:p>
            <a:pPr marL="0" indent="0">
              <a:buNone/>
            </a:pPr>
            <a:r>
              <a:rPr lang="en-GB" sz="4000" dirty="0">
                <a:latin typeface="Arial" panose="020B0604020202020204" pitchFamily="34" charset="0"/>
                <a:ea typeface="Cambria" panose="02040503050406030204" pitchFamily="18" charset="0"/>
                <a:cs typeface="Arial" panose="020B0604020202020204" pitchFamily="34" charset="0"/>
              </a:rPr>
              <a:t>Questions should be open, neutral and easy to understand. Make sure to ask them </a:t>
            </a:r>
            <a:r>
              <a:rPr lang="en-GB" sz="4000" b="1" dirty="0">
                <a:latin typeface="Arial" panose="020B0604020202020204" pitchFamily="34" charset="0"/>
                <a:ea typeface="Cambria" panose="02040503050406030204" pitchFamily="18" charset="0"/>
                <a:cs typeface="Arial" panose="020B0604020202020204" pitchFamily="34" charset="0"/>
              </a:rPr>
              <a:t>one at a time.</a:t>
            </a:r>
          </a:p>
          <a:p>
            <a:endParaRPr lang="en-GB" dirty="0"/>
          </a:p>
        </p:txBody>
      </p:sp>
      <p:pic>
        <p:nvPicPr>
          <p:cNvPr id="1028" name="Picture 4" descr="lot of questions - Clip Art Library">
            <a:extLst>
              <a:ext uri="{FF2B5EF4-FFF2-40B4-BE49-F238E27FC236}">
                <a16:creationId xmlns:a16="http://schemas.microsoft.com/office/drawing/2014/main" id="{DFEA5774-F368-B99B-9791-D4B402311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3945" y="2412048"/>
            <a:ext cx="3530726" cy="2942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74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87FA-94ED-559B-DC17-6A4E2C85CD61}"/>
              </a:ext>
            </a:extLst>
          </p:cNvPr>
          <p:cNvSpPr>
            <a:spLocks noGrp="1"/>
          </p:cNvSpPr>
          <p:nvPr>
            <p:ph type="title"/>
          </p:nvPr>
        </p:nvSpPr>
        <p:spPr>
          <a:xfrm>
            <a:off x="1066800" y="93563"/>
            <a:ext cx="10058400" cy="1450757"/>
          </a:xfrm>
        </p:spPr>
        <p:txBody>
          <a:bodyPr/>
          <a:lstStyle/>
          <a:p>
            <a:pPr algn="ctr"/>
            <a:r>
              <a:rPr lang="en-GB" dirty="0">
                <a:latin typeface="Arial" panose="020B0604020202020204" pitchFamily="34" charset="0"/>
                <a:cs typeface="Arial" panose="020B0604020202020204" pitchFamily="34" charset="0"/>
              </a:rPr>
              <a:t>Activity 2: Example questions</a:t>
            </a:r>
          </a:p>
        </p:txBody>
      </p:sp>
      <p:sp>
        <p:nvSpPr>
          <p:cNvPr id="3" name="Content Placeholder 2">
            <a:extLst>
              <a:ext uri="{FF2B5EF4-FFF2-40B4-BE49-F238E27FC236}">
                <a16:creationId xmlns:a16="http://schemas.microsoft.com/office/drawing/2014/main" id="{82BCF900-F7FC-23DF-B7CA-416ECFE5AE93}"/>
              </a:ext>
            </a:extLst>
          </p:cNvPr>
          <p:cNvSpPr>
            <a:spLocks noGrp="1"/>
          </p:cNvSpPr>
          <p:nvPr>
            <p:ph idx="1"/>
          </p:nvPr>
        </p:nvSpPr>
        <p:spPr/>
        <p:txBody>
          <a:bodyPr>
            <a:normAutofit lnSpcReduction="10000"/>
          </a:bodyPr>
          <a:lstStyle/>
          <a:p>
            <a:pPr marL="0" indent="0">
              <a:buNone/>
            </a:pPr>
            <a:r>
              <a:rPr lang="en-GB" sz="3200" dirty="0">
                <a:latin typeface="Arial" panose="020B0604020202020204" pitchFamily="34" charset="0"/>
                <a:cs typeface="Arial" panose="020B0604020202020204" pitchFamily="34" charset="0"/>
              </a:rPr>
              <a:t>Which of these questions might we use in an interview and which should we avoid? </a:t>
            </a:r>
          </a:p>
          <a:p>
            <a:pPr marL="0" indent="0">
              <a:buNone/>
            </a:pPr>
            <a:endParaRPr lang="en-GB" sz="3200" dirty="0">
              <a:latin typeface="Arial" panose="020B0604020202020204" pitchFamily="34" charset="0"/>
              <a:cs typeface="Arial" panose="020B0604020202020204" pitchFamily="34" charset="0"/>
            </a:endParaRPr>
          </a:p>
          <a:p>
            <a:pPr>
              <a:buFont typeface="Arial" panose="020B0604020202020204" pitchFamily="34" charset="0"/>
              <a:buChar char="•"/>
            </a:pPr>
            <a:r>
              <a:rPr lang="en-GB" sz="3200" dirty="0">
                <a:latin typeface="Arial" panose="020B0604020202020204" pitchFamily="34" charset="0"/>
                <a:cs typeface="Arial" panose="020B0604020202020204" pitchFamily="34" charset="0"/>
              </a:rPr>
              <a:t> Was that a terrible experience?</a:t>
            </a:r>
          </a:p>
          <a:p>
            <a:pPr>
              <a:buFont typeface="Arial" panose="020B0604020202020204" pitchFamily="34" charset="0"/>
              <a:buChar char="•"/>
            </a:pPr>
            <a:r>
              <a:rPr lang="en-GB" sz="3200" dirty="0">
                <a:latin typeface="Arial" panose="020B0604020202020204" pitchFamily="34" charset="0"/>
                <a:cs typeface="Arial" panose="020B0604020202020204" pitchFamily="34" charset="0"/>
              </a:rPr>
              <a:t> Can you tell me more about your school dinners?</a:t>
            </a:r>
          </a:p>
          <a:p>
            <a:pPr>
              <a:buFont typeface="Arial" panose="020B0604020202020204" pitchFamily="34" charset="0"/>
              <a:buChar char="•"/>
            </a:pPr>
            <a:r>
              <a:rPr lang="en-GB" sz="3200" dirty="0">
                <a:latin typeface="Arial" panose="020B0604020202020204" pitchFamily="34" charset="0"/>
                <a:cs typeface="Arial" panose="020B0604020202020204" pitchFamily="34" charset="0"/>
              </a:rPr>
              <a:t> Do you remember the Second World War?</a:t>
            </a:r>
          </a:p>
          <a:p>
            <a:pPr>
              <a:buFont typeface="Arial" panose="020B0604020202020204" pitchFamily="34" charset="0"/>
              <a:buChar char="•"/>
            </a:pPr>
            <a:r>
              <a:rPr lang="en-GB" sz="3200" dirty="0">
                <a:latin typeface="Arial" panose="020B0604020202020204" pitchFamily="34" charset="0"/>
                <a:cs typeface="Arial" panose="020B0604020202020204" pitchFamily="34" charset="0"/>
              </a:rPr>
              <a:t> Did you feel happy about that?</a:t>
            </a:r>
          </a:p>
          <a:p>
            <a:pPr>
              <a:buFont typeface="Arial" panose="020B0604020202020204" pitchFamily="34" charset="0"/>
              <a:buChar char="•"/>
            </a:pPr>
            <a:r>
              <a:rPr lang="en-GB" sz="3200" dirty="0">
                <a:latin typeface="Arial" panose="020B0604020202020204" pitchFamily="34" charset="0"/>
                <a:cs typeface="Arial" panose="020B0604020202020204" pitchFamily="34" charset="0"/>
              </a:rPr>
              <a:t> Is there anything else you would like to add?</a:t>
            </a:r>
          </a:p>
          <a:p>
            <a:pPr>
              <a:buFont typeface="Arial" panose="020B0604020202020204" pitchFamily="34" charset="0"/>
              <a:buChar char="•"/>
            </a:pPr>
            <a:endParaRPr lang="en-GB" sz="32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GB" sz="3200" dirty="0">
              <a:latin typeface="Arial" panose="020B0604020202020204" pitchFamily="34" charset="0"/>
              <a:cs typeface="Arial" panose="020B0604020202020204" pitchFamily="34" charset="0"/>
            </a:endParaRPr>
          </a:p>
        </p:txBody>
      </p:sp>
      <p:pic>
        <p:nvPicPr>
          <p:cNvPr id="2050" name="Picture 2" descr="Colorful Question Marks Stock Illustrations – 1,459 Colorful Question Marks  Stock Illustrations, Vectors &amp; Clipart - Dreamstime">
            <a:extLst>
              <a:ext uri="{FF2B5EF4-FFF2-40B4-BE49-F238E27FC236}">
                <a16:creationId xmlns:a16="http://schemas.microsoft.com/office/drawing/2014/main" id="{C4B5AE51-A73A-517F-07E4-2C4BE432BC8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91563" y="4087905"/>
            <a:ext cx="1701626" cy="247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3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816"/>
            <a:ext cx="10406743" cy="1450757"/>
          </a:xfrm>
        </p:spPr>
        <p:txBody>
          <a:bodyPr>
            <a:normAutofit/>
          </a:bodyPr>
          <a:lstStyle/>
          <a:p>
            <a:pPr algn="ctr"/>
            <a:r>
              <a:rPr lang="en-GB" dirty="0">
                <a:latin typeface="Arial" panose="020B0604020202020204" pitchFamily="34" charset="0"/>
                <a:ea typeface="Cambria" panose="02040503050406030204" pitchFamily="18" charset="0"/>
                <a:cs typeface="Arial" panose="020B0604020202020204" pitchFamily="34" charset="0"/>
              </a:rPr>
              <a:t>Activity 3: Asking questions</a:t>
            </a:r>
          </a:p>
        </p:txBody>
      </p:sp>
      <p:sp>
        <p:nvSpPr>
          <p:cNvPr id="3" name="Content Placeholder 2"/>
          <p:cNvSpPr>
            <a:spLocks noGrp="1"/>
          </p:cNvSpPr>
          <p:nvPr>
            <p:ph idx="1"/>
          </p:nvPr>
        </p:nvSpPr>
        <p:spPr>
          <a:xfrm>
            <a:off x="963705" y="2012705"/>
            <a:ext cx="8934678" cy="3670180"/>
          </a:xfrm>
        </p:spPr>
        <p:txBody>
          <a:bodyPr>
            <a:noAutofit/>
          </a:bodyPr>
          <a:lstStyle/>
          <a:p>
            <a:pPr>
              <a:buFont typeface="Arial" panose="020B0604020202020204" pitchFamily="34" charset="0"/>
              <a:buChar char="•"/>
            </a:pPr>
            <a:r>
              <a:rPr lang="en-GB" sz="3000" dirty="0">
                <a:latin typeface="Arial" panose="020B0604020202020204" pitchFamily="34" charset="0"/>
                <a:ea typeface="Cambria" panose="02040503050406030204" pitchFamily="18" charset="0"/>
                <a:cs typeface="Arial" panose="020B0604020202020204" pitchFamily="34" charset="0"/>
              </a:rPr>
              <a:t>Think of </a:t>
            </a:r>
            <a:r>
              <a:rPr lang="en-GB" sz="3000" b="1" dirty="0">
                <a:latin typeface="Arial" panose="020B0604020202020204" pitchFamily="34" charset="0"/>
                <a:ea typeface="Cambria" panose="02040503050406030204" pitchFamily="18" charset="0"/>
                <a:cs typeface="Arial" panose="020B0604020202020204" pitchFamily="34" charset="0"/>
              </a:rPr>
              <a:t>three questions </a:t>
            </a:r>
            <a:r>
              <a:rPr lang="en-GB" sz="3000" dirty="0">
                <a:latin typeface="Arial" panose="020B0604020202020204" pitchFamily="34" charset="0"/>
                <a:ea typeface="Cambria" panose="02040503050406030204" pitchFamily="18" charset="0"/>
                <a:cs typeface="Arial" panose="020B0604020202020204" pitchFamily="34" charset="0"/>
              </a:rPr>
              <a:t>that you might ask an interviewee about school meals (look at your drawing and notes for some inspiration!)</a:t>
            </a:r>
          </a:p>
          <a:p>
            <a:pPr>
              <a:buFont typeface="Arial" panose="020B0604020202020204" pitchFamily="34" charset="0"/>
              <a:buChar char="•"/>
            </a:pPr>
            <a:endParaRPr lang="en-GB" sz="3000" dirty="0">
              <a:latin typeface="Arial" panose="020B0604020202020204" pitchFamily="34" charset="0"/>
              <a:ea typeface="Cambria" panose="02040503050406030204" pitchFamily="18" charset="0"/>
              <a:cs typeface="Arial" panose="020B0604020202020204" pitchFamily="34" charset="0"/>
            </a:endParaRPr>
          </a:p>
          <a:p>
            <a:pPr>
              <a:buFont typeface="Arial" panose="020B0604020202020204" pitchFamily="34" charset="0"/>
              <a:buChar char="•"/>
            </a:pPr>
            <a:r>
              <a:rPr lang="en-GB" sz="3000" dirty="0">
                <a:latin typeface="Arial" panose="020B0604020202020204" pitchFamily="34" charset="0"/>
                <a:ea typeface="Cambria" panose="02040503050406030204" pitchFamily="18" charset="0"/>
                <a:cs typeface="Arial" panose="020B0604020202020204" pitchFamily="34" charset="0"/>
              </a:rPr>
              <a:t>Try to make sure that your questions are open questions. </a:t>
            </a:r>
          </a:p>
          <a:p>
            <a:pPr>
              <a:buFont typeface="Arial" panose="020B0604020202020204" pitchFamily="34" charset="0"/>
              <a:buChar char="•"/>
            </a:pPr>
            <a:endParaRPr lang="en-GB" sz="3000" b="1" dirty="0">
              <a:latin typeface="Arial" panose="020B0604020202020204" pitchFamily="34" charset="0"/>
              <a:ea typeface="Cambria" panose="02040503050406030204" pitchFamily="18" charset="0"/>
              <a:cs typeface="Arial" panose="020B0604020202020204" pitchFamily="34" charset="0"/>
            </a:endParaRPr>
          </a:p>
          <a:p>
            <a:pPr>
              <a:buFont typeface="Arial" panose="020B0604020202020204" pitchFamily="34" charset="0"/>
              <a:buChar char="•"/>
            </a:pPr>
            <a:r>
              <a:rPr lang="en-GB" sz="3000" b="1" dirty="0">
                <a:latin typeface="Arial" panose="020B0604020202020204" pitchFamily="34" charset="0"/>
                <a:ea typeface="Cambria" panose="02040503050406030204" pitchFamily="18" charset="0"/>
                <a:cs typeface="Arial" panose="020B0604020202020204" pitchFamily="34" charset="0"/>
              </a:rPr>
              <a:t>Get into pairs and take turns to ask your questions.</a:t>
            </a:r>
          </a:p>
        </p:txBody>
      </p:sp>
      <p:sp>
        <p:nvSpPr>
          <p:cNvPr id="4" name="Cloud 3">
            <a:extLst>
              <a:ext uri="{FF2B5EF4-FFF2-40B4-BE49-F238E27FC236}">
                <a16:creationId xmlns:a16="http://schemas.microsoft.com/office/drawing/2014/main" id="{FDBD206A-3CE5-1BF9-860A-F7290BBD7664}"/>
              </a:ext>
            </a:extLst>
          </p:cNvPr>
          <p:cNvSpPr/>
          <p:nvPr/>
        </p:nvSpPr>
        <p:spPr>
          <a:xfrm>
            <a:off x="10443972" y="1762723"/>
            <a:ext cx="1956816" cy="1188720"/>
          </a:xfrm>
          <a:prstGeom prst="cloud">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Aptos" panose="020B0004020202020204" pitchFamily="34" charset="0"/>
                <a:ea typeface="Aptos" panose="020B0004020202020204" pitchFamily="34" charset="0"/>
                <a:cs typeface="Times New Roman" panose="02020603050405020304" pitchFamily="18" charset="0"/>
              </a:rPr>
              <a:t>Can you tell me more about that?</a:t>
            </a:r>
          </a:p>
        </p:txBody>
      </p:sp>
      <p:sp>
        <p:nvSpPr>
          <p:cNvPr id="5" name="Cloud 4">
            <a:extLst>
              <a:ext uri="{FF2B5EF4-FFF2-40B4-BE49-F238E27FC236}">
                <a16:creationId xmlns:a16="http://schemas.microsoft.com/office/drawing/2014/main" id="{7AADCB5E-0D29-E52F-49F5-D0E1FB937AD1}"/>
              </a:ext>
            </a:extLst>
          </p:cNvPr>
          <p:cNvSpPr/>
          <p:nvPr/>
        </p:nvSpPr>
        <p:spPr>
          <a:xfrm>
            <a:off x="9909219" y="2794099"/>
            <a:ext cx="2638152" cy="1446103"/>
          </a:xfrm>
          <a:prstGeom prst="cloud">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Aptos" panose="020B0004020202020204" pitchFamily="34" charset="0"/>
                <a:ea typeface="Aptos" panose="020B0004020202020204" pitchFamily="34" charset="0"/>
                <a:cs typeface="Times New Roman" panose="02020603050405020304" pitchFamily="18" charset="0"/>
              </a:rPr>
              <a:t>If you could only tell me one thing, what you would you tell me? </a:t>
            </a:r>
          </a:p>
        </p:txBody>
      </p:sp>
      <p:sp>
        <p:nvSpPr>
          <p:cNvPr id="6" name="Cloud 5">
            <a:extLst>
              <a:ext uri="{FF2B5EF4-FFF2-40B4-BE49-F238E27FC236}">
                <a16:creationId xmlns:a16="http://schemas.microsoft.com/office/drawing/2014/main" id="{C94D9342-2B05-6962-7330-C4ECE3246915}"/>
              </a:ext>
            </a:extLst>
          </p:cNvPr>
          <p:cNvSpPr/>
          <p:nvPr/>
        </p:nvSpPr>
        <p:spPr>
          <a:xfrm>
            <a:off x="10406743" y="3979262"/>
            <a:ext cx="2104642" cy="1246759"/>
          </a:xfrm>
          <a:prstGeom prst="cloud">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Aptos" panose="020B0004020202020204" pitchFamily="34" charset="0"/>
                <a:ea typeface="Aptos" panose="020B0004020202020204" pitchFamily="34" charset="0"/>
                <a:cs typeface="Times New Roman" panose="02020603050405020304" pitchFamily="18" charset="0"/>
              </a:rPr>
              <a:t>What do you remember most about that?</a:t>
            </a:r>
          </a:p>
        </p:txBody>
      </p:sp>
      <p:sp>
        <p:nvSpPr>
          <p:cNvPr id="7" name="Cloud 6">
            <a:extLst>
              <a:ext uri="{FF2B5EF4-FFF2-40B4-BE49-F238E27FC236}">
                <a16:creationId xmlns:a16="http://schemas.microsoft.com/office/drawing/2014/main" id="{3FA01F5A-E710-A83E-7FA7-9B9AF680C464}"/>
              </a:ext>
            </a:extLst>
          </p:cNvPr>
          <p:cNvSpPr/>
          <p:nvPr/>
        </p:nvSpPr>
        <p:spPr>
          <a:xfrm>
            <a:off x="10406743" y="5046179"/>
            <a:ext cx="2327528" cy="1365005"/>
          </a:xfrm>
          <a:prstGeom prst="cloud">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Aptos" panose="020B0004020202020204" pitchFamily="34" charset="0"/>
                <a:ea typeface="Aptos" panose="020B0004020202020204" pitchFamily="34" charset="0"/>
                <a:cs typeface="Times New Roman" panose="02020603050405020304" pitchFamily="18" charset="0"/>
              </a:rPr>
              <a:t>What do you find most interesting about that?</a:t>
            </a:r>
          </a:p>
        </p:txBody>
      </p:sp>
      <p:sp>
        <p:nvSpPr>
          <p:cNvPr id="9" name="TextBox 8">
            <a:extLst>
              <a:ext uri="{FF2B5EF4-FFF2-40B4-BE49-F238E27FC236}">
                <a16:creationId xmlns:a16="http://schemas.microsoft.com/office/drawing/2014/main" id="{1A36609B-CFD0-FB65-CD43-CECB03240FAF}"/>
              </a:ext>
            </a:extLst>
          </p:cNvPr>
          <p:cNvSpPr txBox="1"/>
          <p:nvPr/>
        </p:nvSpPr>
        <p:spPr>
          <a:xfrm>
            <a:off x="10406743" y="519471"/>
            <a:ext cx="1956816" cy="1200329"/>
          </a:xfrm>
          <a:prstGeom prst="rect">
            <a:avLst/>
          </a:prstGeom>
          <a:noFill/>
        </p:spPr>
        <p:txBody>
          <a:bodyPr wrap="square">
            <a:spAutoFit/>
          </a:bodyPr>
          <a:lstStyle/>
          <a:p>
            <a:pPr marL="0" indent="0">
              <a:buNone/>
            </a:pPr>
            <a:r>
              <a:rPr lang="en-US" sz="1800" dirty="0">
                <a:latin typeface="Arial" panose="020B0604020202020204" pitchFamily="34" charset="0"/>
                <a:cs typeface="Arial" panose="020B0604020202020204" pitchFamily="34" charset="0"/>
              </a:rPr>
              <a:t>Top Tip! </a:t>
            </a:r>
          </a:p>
          <a:p>
            <a:pPr marL="0" indent="0">
              <a:buNone/>
            </a:pPr>
            <a:r>
              <a:rPr lang="en-US" sz="1800" dirty="0">
                <a:latin typeface="Arial" panose="020B0604020202020204" pitchFamily="34" charset="0"/>
                <a:cs typeface="Arial" panose="020B0604020202020204" pitchFamily="34" charset="0"/>
              </a:rPr>
              <a:t>If you get stuck, these questions can help:</a:t>
            </a:r>
          </a:p>
        </p:txBody>
      </p:sp>
    </p:spTree>
    <p:extLst>
      <p:ext uri="{BB962C8B-B14F-4D97-AF65-F5344CB8AC3E}">
        <p14:creationId xmlns:p14="http://schemas.microsoft.com/office/powerpoint/2010/main" val="113559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15C14-50AF-4C2A-B548-DCA87F25D0D9}"/>
              </a:ext>
            </a:extLst>
          </p:cNvPr>
          <p:cNvSpPr txBox="1">
            <a:spLocks/>
          </p:cNvSpPr>
          <p:nvPr/>
        </p:nvSpPr>
        <p:spPr>
          <a:xfrm>
            <a:off x="892628" y="554393"/>
            <a:ext cx="10406743" cy="145075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Arial" panose="020B0604020202020204" pitchFamily="34" charset="0"/>
                <a:ea typeface="Cambria" panose="02040503050406030204" pitchFamily="18" charset="0"/>
                <a:cs typeface="Arial" panose="020B0604020202020204" pitchFamily="34" charset="0"/>
              </a:rPr>
              <a:t>Extension Activity: Interviewee Traits</a:t>
            </a:r>
          </a:p>
        </p:txBody>
      </p:sp>
      <p:sp>
        <p:nvSpPr>
          <p:cNvPr id="3" name="Content Placeholder 2">
            <a:extLst>
              <a:ext uri="{FF2B5EF4-FFF2-40B4-BE49-F238E27FC236}">
                <a16:creationId xmlns:a16="http://schemas.microsoft.com/office/drawing/2014/main" id="{AA4E706B-CC6F-752D-0F7C-C18EF8DD3BB2}"/>
              </a:ext>
            </a:extLst>
          </p:cNvPr>
          <p:cNvSpPr txBox="1">
            <a:spLocks/>
          </p:cNvSpPr>
          <p:nvPr/>
        </p:nvSpPr>
        <p:spPr>
          <a:xfrm>
            <a:off x="853887" y="1781033"/>
            <a:ext cx="10484224" cy="36701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dirty="0">
                <a:latin typeface="Arial" panose="020B0604020202020204" pitchFamily="34" charset="0"/>
                <a:ea typeface="Cambria" panose="02040503050406030204" pitchFamily="18" charset="0"/>
                <a:cs typeface="Arial" panose="020B0604020202020204" pitchFamily="34" charset="0"/>
              </a:rPr>
              <a:t>You will be given a specific trait to act out whilst you are the interviewee. </a:t>
            </a:r>
          </a:p>
          <a:p>
            <a:endParaRPr lang="en-GB" sz="3000" dirty="0">
              <a:latin typeface="Arial" panose="020B0604020202020204" pitchFamily="34" charset="0"/>
              <a:ea typeface="Cambria" panose="02040503050406030204" pitchFamily="18" charset="0"/>
              <a:cs typeface="Arial" panose="020B0604020202020204" pitchFamily="34" charset="0"/>
            </a:endParaRPr>
          </a:p>
          <a:p>
            <a:r>
              <a:rPr lang="en-GB" sz="3000" dirty="0">
                <a:latin typeface="Arial" panose="020B0604020202020204" pitchFamily="34" charset="0"/>
                <a:ea typeface="Cambria" panose="02040503050406030204" pitchFamily="18" charset="0"/>
                <a:cs typeface="Arial" panose="020B0604020202020204" pitchFamily="34" charset="0"/>
              </a:rPr>
              <a:t>Take turns doing interviews again with your new persona!</a:t>
            </a:r>
          </a:p>
          <a:p>
            <a:endParaRPr lang="en-GB" sz="3000" dirty="0">
              <a:latin typeface="Arial" panose="020B0604020202020204" pitchFamily="34" charset="0"/>
              <a:ea typeface="Cambria" panose="02040503050406030204" pitchFamily="18" charset="0"/>
              <a:cs typeface="Arial" panose="020B0604020202020204" pitchFamily="34" charset="0"/>
            </a:endParaRPr>
          </a:p>
          <a:p>
            <a:r>
              <a:rPr lang="en-GB" sz="3000" dirty="0">
                <a:latin typeface="Arial" panose="020B0604020202020204" pitchFamily="34" charset="0"/>
                <a:ea typeface="Cambria" panose="02040503050406030204" pitchFamily="18" charset="0"/>
                <a:cs typeface="Arial" panose="020B0604020202020204" pitchFamily="34" charset="0"/>
              </a:rPr>
              <a:t>After the interview, the interviewer should try to guess what the interviewees trait was</a:t>
            </a:r>
          </a:p>
          <a:p>
            <a:endParaRPr lang="en-GB" sz="3000" dirty="0">
              <a:latin typeface="Arial" panose="020B0604020202020204" pitchFamily="34" charset="0"/>
              <a:ea typeface="Cambria" panose="02040503050406030204" pitchFamily="18" charset="0"/>
              <a:cs typeface="Arial" panose="020B0604020202020204" pitchFamily="34" charset="0"/>
            </a:endParaRPr>
          </a:p>
          <a:p>
            <a:r>
              <a:rPr lang="en-GB" sz="3000" dirty="0">
                <a:latin typeface="Arial" panose="020B0604020202020204" pitchFamily="34" charset="0"/>
                <a:ea typeface="Cambria" panose="02040503050406030204" pitchFamily="18" charset="0"/>
                <a:cs typeface="Arial" panose="020B0604020202020204" pitchFamily="34" charset="0"/>
              </a:rPr>
              <a:t>Think about how the trait affected the interview </a:t>
            </a:r>
          </a:p>
        </p:txBody>
      </p:sp>
    </p:spTree>
    <p:extLst>
      <p:ext uri="{BB962C8B-B14F-4D97-AF65-F5344CB8AC3E}">
        <p14:creationId xmlns:p14="http://schemas.microsoft.com/office/powerpoint/2010/main" val="3865410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22AD-C449-A8FC-77A6-EE2C3E2E2C5F}"/>
              </a:ext>
            </a:extLst>
          </p:cNvPr>
          <p:cNvSpPr txBox="1">
            <a:spLocks/>
          </p:cNvSpPr>
          <p:nvPr/>
        </p:nvSpPr>
        <p:spPr>
          <a:xfrm>
            <a:off x="1237130" y="742652"/>
            <a:ext cx="10406743" cy="145075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Arial" panose="020B0604020202020204" pitchFamily="34" charset="0"/>
                <a:ea typeface="Cambria" panose="02040503050406030204" pitchFamily="18" charset="0"/>
                <a:cs typeface="Arial" panose="020B0604020202020204" pitchFamily="34" charset="0"/>
              </a:rPr>
              <a:t>Before the next session on 26</a:t>
            </a:r>
            <a:r>
              <a:rPr lang="en-GB" baseline="30000" dirty="0">
                <a:latin typeface="Arial" panose="020B0604020202020204" pitchFamily="34" charset="0"/>
                <a:ea typeface="Cambria" panose="02040503050406030204" pitchFamily="18" charset="0"/>
                <a:cs typeface="Arial" panose="020B0604020202020204" pitchFamily="34" charset="0"/>
              </a:rPr>
              <a:t>th</a:t>
            </a:r>
            <a:r>
              <a:rPr lang="en-GB" dirty="0">
                <a:latin typeface="Arial" panose="020B0604020202020204" pitchFamily="34" charset="0"/>
                <a:ea typeface="Cambria" panose="02040503050406030204" pitchFamily="18" charset="0"/>
                <a:cs typeface="Arial" panose="020B0604020202020204" pitchFamily="34" charset="0"/>
              </a:rPr>
              <a:t> June…</a:t>
            </a:r>
          </a:p>
        </p:txBody>
      </p:sp>
      <p:sp>
        <p:nvSpPr>
          <p:cNvPr id="3" name="Cloud 2">
            <a:extLst>
              <a:ext uri="{FF2B5EF4-FFF2-40B4-BE49-F238E27FC236}">
                <a16:creationId xmlns:a16="http://schemas.microsoft.com/office/drawing/2014/main" id="{EE30D754-33B8-0A8D-3705-D25944DB4816}"/>
              </a:ext>
            </a:extLst>
          </p:cNvPr>
          <p:cNvSpPr/>
          <p:nvPr/>
        </p:nvSpPr>
        <p:spPr>
          <a:xfrm>
            <a:off x="2613212" y="1942396"/>
            <a:ext cx="7221071" cy="3921939"/>
          </a:xfrm>
          <a:prstGeom prst="cloud">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Think about 3 questions that you would like to ask your parent, grandparent or a former student about their school meals!</a:t>
            </a:r>
          </a:p>
        </p:txBody>
      </p:sp>
      <p:pic>
        <p:nvPicPr>
          <p:cNvPr id="4" name="Picture 2" descr="920+ Clip Art Of A Colorful Question Marks Stock Illustrations,  Royalty-Free Vector Graphics &amp; Clip Art - iStock">
            <a:extLst>
              <a:ext uri="{FF2B5EF4-FFF2-40B4-BE49-F238E27FC236}">
                <a16:creationId xmlns:a16="http://schemas.microsoft.com/office/drawing/2014/main" id="{547E5E74-7E8D-42A9-F496-CBBD96C0D81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233" y="1548712"/>
            <a:ext cx="2195793" cy="263495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brief history of the humble school dinner - BBC Bitesize">
            <a:extLst>
              <a:ext uri="{FF2B5EF4-FFF2-40B4-BE49-F238E27FC236}">
                <a16:creationId xmlns:a16="http://schemas.microsoft.com/office/drawing/2014/main" id="{5F1A480A-98E1-D486-AC29-11B2C6923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1860" y="4286250"/>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086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431C3-952A-4D44-558A-62A7D883BE79}"/>
              </a:ext>
            </a:extLst>
          </p:cNvPr>
          <p:cNvSpPr>
            <a:spLocks noGrp="1"/>
          </p:cNvSpPr>
          <p:nvPr>
            <p:ph type="title"/>
          </p:nvPr>
        </p:nvSpPr>
        <p:spPr>
          <a:xfrm>
            <a:off x="3910584" y="365125"/>
            <a:ext cx="10515600" cy="1325563"/>
          </a:xfrm>
        </p:spPr>
        <p:txBody>
          <a:bodyPr/>
          <a:lstStyle/>
          <a:p>
            <a:r>
              <a:rPr lang="en-GB" dirty="0"/>
              <a:t>Today’s Session</a:t>
            </a:r>
          </a:p>
        </p:txBody>
      </p:sp>
      <p:sp>
        <p:nvSpPr>
          <p:cNvPr id="3" name="Content Placeholder 2">
            <a:extLst>
              <a:ext uri="{FF2B5EF4-FFF2-40B4-BE49-F238E27FC236}">
                <a16:creationId xmlns:a16="http://schemas.microsoft.com/office/drawing/2014/main" id="{3E7F017D-BF20-91C5-AE03-B2C3DFEE208F}"/>
              </a:ext>
            </a:extLst>
          </p:cNvPr>
          <p:cNvSpPr>
            <a:spLocks noGrp="1"/>
          </p:cNvSpPr>
          <p:nvPr>
            <p:ph idx="1"/>
          </p:nvPr>
        </p:nvSpPr>
        <p:spPr>
          <a:xfrm>
            <a:off x="838200" y="1690688"/>
            <a:ext cx="10515600" cy="4351338"/>
          </a:xfrm>
        </p:spPr>
        <p:txBody>
          <a:bodyPr>
            <a:normAutofit/>
          </a:bodyPr>
          <a:lstStyle/>
          <a:p>
            <a:r>
              <a:rPr lang="en-GB" sz="3200" dirty="0"/>
              <a:t>To learn about the history of school meals in Britain and how they might change in the future. </a:t>
            </a:r>
          </a:p>
          <a:p>
            <a:r>
              <a:rPr lang="en-GB" sz="3200" dirty="0"/>
              <a:t>To design our own school meals of the past or future. </a:t>
            </a:r>
          </a:p>
          <a:p>
            <a:r>
              <a:rPr lang="en-US" sz="3200" dirty="0"/>
              <a:t>To find out what makes a good interview.</a:t>
            </a:r>
          </a:p>
          <a:p>
            <a:r>
              <a:rPr lang="en-US" sz="3200" dirty="0"/>
              <a:t>To understand how to conduct an oral history interview.</a:t>
            </a:r>
          </a:p>
          <a:p>
            <a:r>
              <a:rPr lang="en-US" sz="3200" dirty="0"/>
              <a:t>To test our interviewing skills!</a:t>
            </a:r>
          </a:p>
          <a:p>
            <a:endParaRPr lang="en-GB" sz="3200" dirty="0"/>
          </a:p>
        </p:txBody>
      </p:sp>
      <p:pic>
        <p:nvPicPr>
          <p:cNvPr id="3074" name="Picture 2" descr="6,300+ Job Interview Stock Illustrations, Royalty-Free Vector Graphics &amp; Clip  Art - iStock | Job search, Resume, Interview">
            <a:extLst>
              <a:ext uri="{FF2B5EF4-FFF2-40B4-BE49-F238E27FC236}">
                <a16:creationId xmlns:a16="http://schemas.microsoft.com/office/drawing/2014/main" id="{CD1895FA-5B00-82BA-8DC4-39695FF72548}"/>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500616" y="4114800"/>
            <a:ext cx="2825496" cy="282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394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49F18F-2FA6-F3B3-8AE6-A24993DB50FE}"/>
              </a:ext>
            </a:extLst>
          </p:cNvPr>
          <p:cNvSpPr>
            <a:spLocks noGrp="1"/>
          </p:cNvSpPr>
          <p:nvPr>
            <p:ph type="title"/>
          </p:nvPr>
        </p:nvSpPr>
        <p:spPr>
          <a:xfrm>
            <a:off x="541791" y="392979"/>
            <a:ext cx="10515600" cy="1133499"/>
          </a:xfrm>
        </p:spPr>
        <p:txBody>
          <a:bodyPr>
            <a:normAutofit/>
          </a:bodyPr>
          <a:lstStyle/>
          <a:p>
            <a:pPr algn="ctr"/>
            <a:r>
              <a:rPr lang="en-GB" sz="4800" dirty="0"/>
              <a:t>The History of School Meals</a:t>
            </a:r>
          </a:p>
        </p:txBody>
      </p:sp>
      <p:graphicFrame>
        <p:nvGraphicFramePr>
          <p:cNvPr id="5" name="Content Placeholder 2">
            <a:extLst>
              <a:ext uri="{FF2B5EF4-FFF2-40B4-BE49-F238E27FC236}">
                <a16:creationId xmlns:a16="http://schemas.microsoft.com/office/drawing/2014/main" id="{3187F264-6AF3-1B4C-39B3-B867EEDE1999}"/>
              </a:ext>
            </a:extLst>
          </p:cNvPr>
          <p:cNvGraphicFramePr>
            <a:graphicFrameLocks noGrp="1"/>
          </p:cNvGraphicFramePr>
          <p:nvPr>
            <p:ph idx="1"/>
            <p:extLst>
              <p:ext uri="{D42A27DB-BD31-4B8C-83A1-F6EECF244321}">
                <p14:modId xmlns:p14="http://schemas.microsoft.com/office/powerpoint/2010/main" val="1105455034"/>
              </p:ext>
            </p:extLst>
          </p:nvPr>
        </p:nvGraphicFramePr>
        <p:xfrm>
          <a:off x="838200" y="179282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Bradford | England, Map, &amp; Population | Britannica">
            <a:extLst>
              <a:ext uri="{FF2B5EF4-FFF2-40B4-BE49-F238E27FC236}">
                <a16:creationId xmlns:a16="http://schemas.microsoft.com/office/drawing/2014/main" id="{86DC9839-B762-9278-476D-2F2277F618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988" t="40605" r="16356" b="14267"/>
          <a:stretch/>
        </p:blipFill>
        <p:spPr bwMode="auto">
          <a:xfrm>
            <a:off x="-1" y="-1"/>
            <a:ext cx="1560586" cy="16906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owing up in U.K. in the 50s/60s - Remember your school milk, were you a  milk monitor? | Facebook">
            <a:extLst>
              <a:ext uri="{FF2B5EF4-FFF2-40B4-BE49-F238E27FC236}">
                <a16:creationId xmlns:a16="http://schemas.microsoft.com/office/drawing/2014/main" id="{84AFC338-B833-34C8-D330-20BA71850D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5413248"/>
            <a:ext cx="2171074" cy="1444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cus Rashford's free school meals fight voted political campaign of the  decade">
            <a:extLst>
              <a:ext uri="{FF2B5EF4-FFF2-40B4-BE49-F238E27FC236}">
                <a16:creationId xmlns:a16="http://schemas.microsoft.com/office/drawing/2014/main" id="{19A3B251-CA57-0D3A-A453-E720D8BEE2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33076" y="4828032"/>
            <a:ext cx="2058924" cy="20589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adford pupils back call for free primary school lunches - BBC News">
            <a:extLst>
              <a:ext uri="{FF2B5EF4-FFF2-40B4-BE49-F238E27FC236}">
                <a16:creationId xmlns:a16="http://schemas.microsoft.com/office/drawing/2014/main" id="{53F18908-8951-1592-B8A9-0F6D8304360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51" t="10878" r="9608"/>
          <a:stretch/>
        </p:blipFill>
        <p:spPr bwMode="auto">
          <a:xfrm>
            <a:off x="10038597" y="928"/>
            <a:ext cx="2153403" cy="142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445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6BCBC75-048D-79CE-DB8A-67665757F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136" y="0"/>
            <a:ext cx="9421368" cy="685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186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B7CB06-E080-DB9F-1151-01D4DE6AC123}"/>
              </a:ext>
            </a:extLst>
          </p:cNvPr>
          <p:cNvPicPr>
            <a:picLocks noChangeAspect="1"/>
          </p:cNvPicPr>
          <p:nvPr/>
        </p:nvPicPr>
        <p:blipFill>
          <a:blip r:embed="rId3"/>
          <a:stretch>
            <a:fillRect/>
          </a:stretch>
        </p:blipFill>
        <p:spPr>
          <a:xfrm>
            <a:off x="1624584" y="-26964"/>
            <a:ext cx="8942832" cy="6884964"/>
          </a:xfrm>
          <a:prstGeom prst="rect">
            <a:avLst/>
          </a:prstGeom>
        </p:spPr>
      </p:pic>
    </p:spTree>
    <p:extLst>
      <p:ext uri="{BB962C8B-B14F-4D97-AF65-F5344CB8AC3E}">
        <p14:creationId xmlns:p14="http://schemas.microsoft.com/office/powerpoint/2010/main" val="2514541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93295D-5EC8-131E-46A7-8D701DCA750B}"/>
              </a:ext>
            </a:extLst>
          </p:cNvPr>
          <p:cNvPicPr>
            <a:picLocks noChangeAspect="1"/>
          </p:cNvPicPr>
          <p:nvPr/>
        </p:nvPicPr>
        <p:blipFill>
          <a:blip r:embed="rId3"/>
          <a:stretch>
            <a:fillRect/>
          </a:stretch>
        </p:blipFill>
        <p:spPr>
          <a:xfrm>
            <a:off x="1497330" y="0"/>
            <a:ext cx="9420606" cy="6883120"/>
          </a:xfrm>
          <a:prstGeom prst="rect">
            <a:avLst/>
          </a:prstGeom>
        </p:spPr>
      </p:pic>
    </p:spTree>
    <p:extLst>
      <p:ext uri="{BB962C8B-B14F-4D97-AF65-F5344CB8AC3E}">
        <p14:creationId xmlns:p14="http://schemas.microsoft.com/office/powerpoint/2010/main" val="379240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CFA99A-4C9B-5489-3A46-38E9B4E7B4C3}"/>
              </a:ext>
            </a:extLst>
          </p:cNvPr>
          <p:cNvSpPr>
            <a:spLocks noGrp="1"/>
          </p:cNvSpPr>
          <p:nvPr>
            <p:ph type="title"/>
          </p:nvPr>
        </p:nvSpPr>
        <p:spPr>
          <a:xfrm>
            <a:off x="632138" y="2931859"/>
            <a:ext cx="3357159" cy="2785947"/>
          </a:xfrm>
        </p:spPr>
        <p:txBody>
          <a:bodyPr vert="horz" lIns="91440" tIns="45720" rIns="91440" bIns="45720" rtlCol="0" anchor="b">
            <a:normAutofit fontScale="90000"/>
          </a:bodyPr>
          <a:lstStyle/>
          <a:p>
            <a:r>
              <a:rPr lang="en-US" sz="5200" kern="1200" dirty="0">
                <a:solidFill>
                  <a:schemeClr val="tx1"/>
                </a:solidFill>
                <a:latin typeface="+mj-lt"/>
                <a:ea typeface="+mj-ea"/>
                <a:cs typeface="+mj-cs"/>
              </a:rPr>
              <a:t>Here are some </a:t>
            </a:r>
            <a:r>
              <a:rPr lang="en-US" sz="5200" dirty="0"/>
              <a:t>examples of </a:t>
            </a:r>
            <a:r>
              <a:rPr lang="en-US" sz="5200" kern="1200" dirty="0">
                <a:solidFill>
                  <a:schemeClr val="tx1"/>
                </a:solidFill>
                <a:latin typeface="+mj-lt"/>
                <a:ea typeface="+mj-ea"/>
                <a:cs typeface="+mj-cs"/>
              </a:rPr>
              <a:t>what school meals looked like in the past…</a:t>
            </a:r>
          </a:p>
        </p:txBody>
      </p:sp>
      <p:pic>
        <p:nvPicPr>
          <p:cNvPr id="8" name="Picture 2" descr="Jam roly-poly | Asda Good Living">
            <a:extLst>
              <a:ext uri="{FF2B5EF4-FFF2-40B4-BE49-F238E27FC236}">
                <a16:creationId xmlns:a16="http://schemas.microsoft.com/office/drawing/2014/main" id="{1A6B4B2E-0B61-6BA0-A313-440AE840E2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37" r="1" b="2423"/>
          <a:stretch/>
        </p:blipFill>
        <p:spPr bwMode="auto">
          <a:xfrm>
            <a:off x="4657343" y="-2"/>
            <a:ext cx="2745766" cy="22287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Cheese and Onion Flan - Something Sweet Something Savoury">
            <a:extLst>
              <a:ext uri="{FF2B5EF4-FFF2-40B4-BE49-F238E27FC236}">
                <a16:creationId xmlns:a16="http://schemas.microsoft.com/office/drawing/2014/main" id="{D4828D9E-F945-B3C4-8A99-542FA807F8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103" r="1" b="21708"/>
          <a:stretch/>
        </p:blipFill>
        <p:spPr bwMode="auto">
          <a:xfrm>
            <a:off x="4657343" y="2400474"/>
            <a:ext cx="2742158" cy="20570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reamy Coconut Tapioca - Your Allergy Chefs Allergen Free Tapioca Pudding  Recipe|Vegan Coconut Pudding Recipe">
            <a:extLst>
              <a:ext uri="{FF2B5EF4-FFF2-40B4-BE49-F238E27FC236}">
                <a16:creationId xmlns:a16="http://schemas.microsoft.com/office/drawing/2014/main" id="{006BEEB6-0F40-227B-2A6C-E687153207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25" r="940" b="1"/>
          <a:stretch/>
        </p:blipFill>
        <p:spPr bwMode="auto">
          <a:xfrm>
            <a:off x="7570565" y="10"/>
            <a:ext cx="4614002" cy="33375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PAM ® Fritters">
            <a:extLst>
              <a:ext uri="{FF2B5EF4-FFF2-40B4-BE49-F238E27FC236}">
                <a16:creationId xmlns:a16="http://schemas.microsoft.com/office/drawing/2014/main" id="{15279947-AAD1-7261-F7D1-7EB2892FD7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924" r="-2" b="31857"/>
          <a:stretch/>
        </p:blipFill>
        <p:spPr bwMode="auto">
          <a:xfrm>
            <a:off x="4621436" y="4603424"/>
            <a:ext cx="2745764" cy="22287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One-Pot Corned Beef Hash - British Breakfast, Lunch or Dinner Recipe">
            <a:extLst>
              <a:ext uri="{FF2B5EF4-FFF2-40B4-BE49-F238E27FC236}">
                <a16:creationId xmlns:a16="http://schemas.microsoft.com/office/drawing/2014/main" id="{AFC270EF-446B-D485-F8B5-C068A65EED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318" r="1325" b="-1"/>
          <a:stretch/>
        </p:blipFill>
        <p:spPr bwMode="auto">
          <a:xfrm>
            <a:off x="7570565" y="3509264"/>
            <a:ext cx="4614002" cy="334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274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89945273-BDA0-2265-4E40-4389AF6375F8}"/>
              </a:ext>
            </a:extLst>
          </p:cNvPr>
          <p:cNvPicPr>
            <a:picLocks noChangeAspect="1"/>
          </p:cNvPicPr>
          <p:nvPr/>
        </p:nvPicPr>
        <p:blipFill rotWithShape="1">
          <a:blip r:embed="rId3">
            <a:extLst>
              <a:ext uri="{28A0092B-C50C-407E-A947-70E740481C1C}">
                <a14:useLocalDpi xmlns:a14="http://schemas.microsoft.com/office/drawing/2010/main" val="0"/>
              </a:ext>
            </a:extLst>
          </a:blip>
          <a:srcRect l="3960" t="10969" r="53577" b="8875"/>
          <a:stretch/>
        </p:blipFill>
        <p:spPr>
          <a:xfrm rot="5400000">
            <a:off x="5866516" y="-1128196"/>
            <a:ext cx="5236832" cy="7414137"/>
          </a:xfrm>
          <a:prstGeom prst="rect">
            <a:avLst/>
          </a:prstGeom>
        </p:spPr>
      </p:pic>
      <p:pic>
        <p:nvPicPr>
          <p:cNvPr id="8" name="Picture 7" descr="A group of people in a room&#10;&#10;Description automatically generated">
            <a:extLst>
              <a:ext uri="{FF2B5EF4-FFF2-40B4-BE49-F238E27FC236}">
                <a16:creationId xmlns:a16="http://schemas.microsoft.com/office/drawing/2014/main" id="{768F0F1B-7F59-8642-1FDB-8A82A13D727C}"/>
              </a:ext>
            </a:extLst>
          </p:cNvPr>
          <p:cNvPicPr>
            <a:picLocks noChangeAspect="1"/>
          </p:cNvPicPr>
          <p:nvPr/>
        </p:nvPicPr>
        <p:blipFill rotWithShape="1">
          <a:blip r:embed="rId3">
            <a:extLst>
              <a:ext uri="{28A0092B-C50C-407E-A947-70E740481C1C}">
                <a14:useLocalDpi xmlns:a14="http://schemas.microsoft.com/office/drawing/2010/main" val="0"/>
              </a:ext>
            </a:extLst>
          </a:blip>
          <a:srcRect l="54512" t="9371" r="1639" b="7599"/>
          <a:stretch/>
        </p:blipFill>
        <p:spPr>
          <a:xfrm rot="5400000">
            <a:off x="706758" y="-706760"/>
            <a:ext cx="3364345" cy="4777866"/>
          </a:xfrm>
          <a:prstGeom prst="rect">
            <a:avLst/>
          </a:prstGeom>
        </p:spPr>
      </p:pic>
      <p:pic>
        <p:nvPicPr>
          <p:cNvPr id="11" name="Picture 10" descr="A group of people in a frame&#10;&#10;Description automatically generated">
            <a:extLst>
              <a:ext uri="{FF2B5EF4-FFF2-40B4-BE49-F238E27FC236}">
                <a16:creationId xmlns:a16="http://schemas.microsoft.com/office/drawing/2014/main" id="{CE7AE29C-9EA3-8D49-0B5C-A7DDF58EE641}"/>
              </a:ext>
            </a:extLst>
          </p:cNvPr>
          <p:cNvPicPr>
            <a:picLocks noChangeAspect="1"/>
          </p:cNvPicPr>
          <p:nvPr/>
        </p:nvPicPr>
        <p:blipFill rotWithShape="1">
          <a:blip r:embed="rId4">
            <a:extLst>
              <a:ext uri="{28A0092B-C50C-407E-A947-70E740481C1C}">
                <a14:useLocalDpi xmlns:a14="http://schemas.microsoft.com/office/drawing/2010/main" val="0"/>
              </a:ext>
            </a:extLst>
          </a:blip>
          <a:srcRect l="46824" t="7459" r="13710" b="17340"/>
          <a:stretch/>
        </p:blipFill>
        <p:spPr>
          <a:xfrm rot="5400000">
            <a:off x="749483" y="2614861"/>
            <a:ext cx="3493656" cy="4992625"/>
          </a:xfrm>
          <a:prstGeom prst="rect">
            <a:avLst/>
          </a:prstGeom>
        </p:spPr>
      </p:pic>
      <p:sp>
        <p:nvSpPr>
          <p:cNvPr id="12" name="TextBox 11">
            <a:extLst>
              <a:ext uri="{FF2B5EF4-FFF2-40B4-BE49-F238E27FC236}">
                <a16:creationId xmlns:a16="http://schemas.microsoft.com/office/drawing/2014/main" id="{4CE1CD14-D1BA-969B-250F-7F970365544A}"/>
              </a:ext>
            </a:extLst>
          </p:cNvPr>
          <p:cNvSpPr txBox="1"/>
          <p:nvPr/>
        </p:nvSpPr>
        <p:spPr>
          <a:xfrm>
            <a:off x="5126736" y="5381314"/>
            <a:ext cx="6931152" cy="1292662"/>
          </a:xfrm>
          <a:prstGeom prst="rect">
            <a:avLst/>
          </a:prstGeom>
          <a:noFill/>
        </p:spPr>
        <p:txBody>
          <a:bodyPr wrap="square" rtlCol="0">
            <a:spAutoFit/>
          </a:bodyPr>
          <a:lstStyle/>
          <a:p>
            <a:r>
              <a:rPr lang="en-GB" sz="2600" u="sng" dirty="0"/>
              <a:t>Where</a:t>
            </a:r>
            <a:r>
              <a:rPr lang="en-GB" sz="2600" dirty="0"/>
              <a:t> do you think these photos were taken? </a:t>
            </a:r>
          </a:p>
          <a:p>
            <a:endParaRPr lang="en-GB" sz="2600" dirty="0"/>
          </a:p>
          <a:p>
            <a:r>
              <a:rPr lang="en-GB" sz="2600" u="sng" dirty="0"/>
              <a:t>What year </a:t>
            </a:r>
            <a:r>
              <a:rPr lang="en-GB" sz="2600" dirty="0"/>
              <a:t>do you think they were taken? </a:t>
            </a:r>
          </a:p>
        </p:txBody>
      </p:sp>
    </p:spTree>
    <p:extLst>
      <p:ext uri="{BB962C8B-B14F-4D97-AF65-F5344CB8AC3E}">
        <p14:creationId xmlns:p14="http://schemas.microsoft.com/office/powerpoint/2010/main" val="2380535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D306-6BE1-1686-830D-3FC61B56AA8D}"/>
              </a:ext>
            </a:extLst>
          </p:cNvPr>
          <p:cNvSpPr>
            <a:spLocks noGrp="1"/>
          </p:cNvSpPr>
          <p:nvPr>
            <p:ph type="title"/>
          </p:nvPr>
        </p:nvSpPr>
        <p:spPr/>
        <p:txBody>
          <a:bodyPr/>
          <a:lstStyle/>
          <a:p>
            <a:r>
              <a:rPr lang="en-GB" dirty="0"/>
              <a:t>What do our interviewees remember?</a:t>
            </a:r>
          </a:p>
        </p:txBody>
      </p:sp>
      <p:pic>
        <p:nvPicPr>
          <p:cNvPr id="6" name="RM clip">
            <a:hlinkClick r:id="" action="ppaction://media"/>
            <a:extLst>
              <a:ext uri="{FF2B5EF4-FFF2-40B4-BE49-F238E27FC236}">
                <a16:creationId xmlns:a16="http://schemas.microsoft.com/office/drawing/2014/main" id="{C17F87D3-7F71-E721-ED61-71343F7CB5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26772" y="2510971"/>
            <a:ext cx="1836057" cy="1836057"/>
          </a:xfrm>
          <a:prstGeom prst="rect">
            <a:avLst/>
          </a:prstGeom>
        </p:spPr>
      </p:pic>
      <p:pic>
        <p:nvPicPr>
          <p:cNvPr id="7" name="DL clip">
            <a:hlinkClick r:id="" action="ppaction://media"/>
            <a:extLst>
              <a:ext uri="{FF2B5EF4-FFF2-40B4-BE49-F238E27FC236}">
                <a16:creationId xmlns:a16="http://schemas.microsoft.com/office/drawing/2014/main" id="{E0D82CD7-443A-4B19-B57E-16FB19F8A0A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07086" y="2416629"/>
            <a:ext cx="1759857" cy="1759857"/>
          </a:xfrm>
          <a:prstGeom prst="rect">
            <a:avLst/>
          </a:prstGeom>
        </p:spPr>
      </p:pic>
      <p:sp>
        <p:nvSpPr>
          <p:cNvPr id="3" name="Title 1">
            <a:extLst>
              <a:ext uri="{FF2B5EF4-FFF2-40B4-BE49-F238E27FC236}">
                <a16:creationId xmlns:a16="http://schemas.microsoft.com/office/drawing/2014/main" id="{CFDEEF0C-E415-7468-C4A3-4CDAD7FDD79D}"/>
              </a:ext>
            </a:extLst>
          </p:cNvPr>
          <p:cNvSpPr txBox="1">
            <a:spLocks/>
          </p:cNvSpPr>
          <p:nvPr/>
        </p:nvSpPr>
        <p:spPr>
          <a:xfrm>
            <a:off x="838200" y="51481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t>How do these memories differ from your school meal experiences now?</a:t>
            </a:r>
          </a:p>
        </p:txBody>
      </p:sp>
    </p:spTree>
    <p:extLst>
      <p:ext uri="{BB962C8B-B14F-4D97-AF65-F5344CB8AC3E}">
        <p14:creationId xmlns:p14="http://schemas.microsoft.com/office/powerpoint/2010/main" val="200435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411</TotalTime>
  <Words>843</Words>
  <Application>Microsoft Office PowerPoint</Application>
  <PresentationFormat>Widescreen</PresentationFormat>
  <Paragraphs>109</Paragraphs>
  <Slides>19</Slides>
  <Notes>6</Notes>
  <HiddenSlides>1</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Aptos Display</vt:lpstr>
      <vt:lpstr>Arial</vt:lpstr>
      <vt:lpstr>Office Theme</vt:lpstr>
      <vt:lpstr>School Meals:  Past, Present and Future</vt:lpstr>
      <vt:lpstr>Today’s Session</vt:lpstr>
      <vt:lpstr>The History of School Meals</vt:lpstr>
      <vt:lpstr>PowerPoint Presentation</vt:lpstr>
      <vt:lpstr>PowerPoint Presentation</vt:lpstr>
      <vt:lpstr>PowerPoint Presentation</vt:lpstr>
      <vt:lpstr>Here are some examples of what school meals looked like in the past…</vt:lpstr>
      <vt:lpstr>PowerPoint Presentation</vt:lpstr>
      <vt:lpstr>What do our interviewees remember?</vt:lpstr>
      <vt:lpstr>What could school meals look like in the future?</vt:lpstr>
      <vt:lpstr>Activity 1: School meals of the past or future</vt:lpstr>
      <vt:lpstr>PowerPoint Presentation</vt:lpstr>
      <vt:lpstr>Oral history training</vt:lpstr>
      <vt:lpstr>Asking questions</vt:lpstr>
      <vt:lpstr>Top tip!</vt:lpstr>
      <vt:lpstr>Activity 2: Example questions</vt:lpstr>
      <vt:lpstr>Activity 3: Asking 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 Carter</dc:creator>
  <cp:lastModifiedBy>Bishop, Ellen</cp:lastModifiedBy>
  <cp:revision>114</cp:revision>
  <dcterms:created xsi:type="dcterms:W3CDTF">2024-06-06T15:19:03Z</dcterms:created>
  <dcterms:modified xsi:type="dcterms:W3CDTF">2024-06-12T16:09:54Z</dcterms:modified>
</cp:coreProperties>
</file>